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7" r:id="rId4"/>
  </p:sldMasterIdLst>
  <p:sldIdLst>
    <p:sldId id="257" r:id="rId5"/>
    <p:sldId id="259" r:id="rId6"/>
    <p:sldId id="269" r:id="rId7"/>
    <p:sldId id="260" r:id="rId8"/>
    <p:sldId id="263" r:id="rId9"/>
    <p:sldId id="262" r:id="rId10"/>
    <p:sldId id="264" r:id="rId11"/>
    <p:sldId id="285" r:id="rId12"/>
    <p:sldId id="265" r:id="rId13"/>
    <p:sldId id="270" r:id="rId14"/>
    <p:sldId id="272" r:id="rId15"/>
    <p:sldId id="271" r:id="rId16"/>
    <p:sldId id="266" r:id="rId17"/>
    <p:sldId id="267" r:id="rId18"/>
    <p:sldId id="273" r:id="rId19"/>
    <p:sldId id="275" r:id="rId20"/>
    <p:sldId id="276" r:id="rId21"/>
    <p:sldId id="281" r:id="rId22"/>
    <p:sldId id="278" r:id="rId23"/>
    <p:sldId id="279" r:id="rId24"/>
    <p:sldId id="261" r:id="rId25"/>
    <p:sldId id="280" r:id="rId26"/>
    <p:sldId id="282" r:id="rId27"/>
    <p:sldId id="258" r:id="rId28"/>
    <p:sldId id="28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1B4AE45-8DCD-4DEB-8F42-E9A717E0015B}">
          <p14:sldIdLst>
            <p14:sldId id="257"/>
            <p14:sldId id="259"/>
            <p14:sldId id="269"/>
            <p14:sldId id="260"/>
            <p14:sldId id="263"/>
            <p14:sldId id="262"/>
            <p14:sldId id="264"/>
            <p14:sldId id="285"/>
            <p14:sldId id="265"/>
            <p14:sldId id="270"/>
            <p14:sldId id="272"/>
            <p14:sldId id="271"/>
            <p14:sldId id="266"/>
            <p14:sldId id="267"/>
            <p14:sldId id="273"/>
            <p14:sldId id="275"/>
            <p14:sldId id="276"/>
            <p14:sldId id="281"/>
            <p14:sldId id="278"/>
            <p14:sldId id="279"/>
            <p14:sldId id="261"/>
            <p14:sldId id="280"/>
            <p14:sldId id="282"/>
            <p14:sldId id="258"/>
            <p14:sldId id="2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19" autoAdjust="0"/>
  </p:normalViewPr>
  <p:slideViewPr>
    <p:cSldViewPr snapToGrid="0">
      <p:cViewPr varScale="1">
        <p:scale>
          <a:sx n="101" d="100"/>
          <a:sy n="101" d="100"/>
        </p:scale>
        <p:origin x="12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s/slide20.xml"/><Relationship Id="rId3" Type="http://schemas.openxmlformats.org/officeDocument/2006/relationships/image" Target="../media/image3.png"/><Relationship Id="rId7" Type="http://schemas.openxmlformats.org/officeDocument/2006/relationships/image" Target="../media/image6.svg"/><Relationship Id="rId12" Type="http://schemas.openxmlformats.org/officeDocument/2006/relationships/image" Target="../media/image10.svg"/><Relationship Id="rId2" Type="http://schemas.openxmlformats.org/officeDocument/2006/relationships/slide" Target="../slides/slide3.xml"/><Relationship Id="rId16" Type="http://schemas.openxmlformats.org/officeDocument/2006/relationships/slide" Target="../slides/slide24.xml"/><Relationship Id="rId1" Type="http://schemas.openxmlformats.org/officeDocument/2006/relationships/slide" Target="../slides/slide5.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slide" Target="../slides/slide4.xml"/><Relationship Id="rId15" Type="http://schemas.openxmlformats.org/officeDocument/2006/relationships/image" Target="../media/image12.svg"/><Relationship Id="rId10" Type="http://schemas.openxmlformats.org/officeDocument/2006/relationships/slide" Target="../slides/slide6.xml"/><Relationship Id="rId4" Type="http://schemas.openxmlformats.org/officeDocument/2006/relationships/image" Target="../media/image4.svg"/><Relationship Id="rId9" Type="http://schemas.openxmlformats.org/officeDocument/2006/relationships/image" Target="../media/image8.svg"/><Relationship Id="rId14" Type="http://schemas.openxmlformats.org/officeDocument/2006/relationships/image" Target="../media/image11.png"/></Relationships>
</file>

<file path=ppt/diagrams/_rels/data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68FF38-617C-418D-8521-1CC872D244A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9B917DF-BEB5-4988-B499-173D40A300CA}">
      <dgm:prSet custT="1"/>
      <dgm:spPr/>
      <dgm:t>
        <a:bodyPr/>
        <a:lstStyle/>
        <a:p>
          <a:pPr>
            <a:lnSpc>
              <a:spcPct val="100000"/>
            </a:lnSpc>
          </a:pPr>
          <a:r>
            <a:rPr lang="en-US" sz="2400" dirty="0">
              <a:solidFill>
                <a:schemeClr val="tx2">
                  <a:lumMod val="50000"/>
                </a:schemeClr>
              </a:solidFill>
            </a:rPr>
            <a:t>INTRODUCTION</a:t>
          </a:r>
          <a:r>
            <a:rPr lang="en-US" sz="1900" dirty="0"/>
            <a:t> </a:t>
          </a:r>
        </a:p>
      </dgm:t>
    </dgm:pt>
    <dgm:pt modelId="{F2ECE180-52B4-440E-BFFF-B6AE652DF80C}" type="parTrans" cxnId="{D06AF9A3-A27A-46CC-AE2E-807472B67F7B}">
      <dgm:prSet/>
      <dgm:spPr/>
      <dgm:t>
        <a:bodyPr/>
        <a:lstStyle/>
        <a:p>
          <a:endParaRPr lang="en-US"/>
        </a:p>
      </dgm:t>
    </dgm:pt>
    <dgm:pt modelId="{E94486D9-D59B-49AE-8AC3-E0E0BB92AF02}" type="sibTrans" cxnId="{D06AF9A3-A27A-46CC-AE2E-807472B67F7B}">
      <dgm:prSet/>
      <dgm:spPr/>
      <dgm:t>
        <a:bodyPr/>
        <a:lstStyle/>
        <a:p>
          <a:endParaRPr lang="en-US"/>
        </a:p>
      </dgm:t>
    </dgm:pt>
    <dgm:pt modelId="{43260995-F9EA-4E53-B0D8-96E91943CEA2}">
      <dgm:prSet custT="1"/>
      <dgm:spPr/>
      <dgm:t>
        <a:bodyPr/>
        <a:lstStyle/>
        <a:p>
          <a:pPr>
            <a:lnSpc>
              <a:spcPct val="100000"/>
            </a:lnSpc>
          </a:pPr>
          <a:r>
            <a:rPr lang="en-US" sz="2400" dirty="0">
              <a:solidFill>
                <a:schemeClr val="tx2">
                  <a:lumMod val="50000"/>
                </a:schemeClr>
              </a:solidFill>
            </a:rPr>
            <a:t>INFORMATION LITERACY DEFINITION </a:t>
          </a:r>
        </a:p>
      </dgm:t>
    </dgm:pt>
    <dgm:pt modelId="{D5F78662-4C1B-4290-AE4A-87E53E92DD98}" type="parTrans" cxnId="{AF4074D6-8A82-4CD7-BF5A-467E07EAC710}">
      <dgm:prSet/>
      <dgm:spPr/>
      <dgm:t>
        <a:bodyPr/>
        <a:lstStyle/>
        <a:p>
          <a:endParaRPr lang="en-US"/>
        </a:p>
      </dgm:t>
    </dgm:pt>
    <dgm:pt modelId="{2B719189-5163-4C7A-8E53-E6DE3E5A0058}" type="sibTrans" cxnId="{AF4074D6-8A82-4CD7-BF5A-467E07EAC710}">
      <dgm:prSet/>
      <dgm:spPr/>
      <dgm:t>
        <a:bodyPr/>
        <a:lstStyle/>
        <a:p>
          <a:endParaRPr lang="en-US"/>
        </a:p>
      </dgm:t>
    </dgm:pt>
    <dgm:pt modelId="{F9D37EAE-C7D8-4732-8EC0-BC848C6FCEDB}">
      <dgm:prSet custT="1"/>
      <dgm:spPr/>
      <dgm:t>
        <a:bodyPr/>
        <a:lstStyle/>
        <a:p>
          <a:pPr>
            <a:lnSpc>
              <a:spcPct val="100000"/>
            </a:lnSpc>
          </a:pPr>
          <a:r>
            <a:rPr lang="en-US" sz="2400" dirty="0">
              <a:solidFill>
                <a:schemeClr val="tx2">
                  <a:lumMod val="50000"/>
                </a:schemeClr>
              </a:solidFill>
            </a:rPr>
            <a:t>INFORMATION  LANDSCAPE </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9E2EC697-9EAD-4288-91D3-FEFD1E074284}" type="parTrans" cxnId="{81D908C9-427A-4BEF-A33E-4B6C84B76EDC}">
      <dgm:prSet/>
      <dgm:spPr/>
      <dgm:t>
        <a:bodyPr/>
        <a:lstStyle/>
        <a:p>
          <a:endParaRPr lang="en-US"/>
        </a:p>
      </dgm:t>
    </dgm:pt>
    <dgm:pt modelId="{3FA5B6D9-D86A-4EAF-A822-733325DCC43D}" type="sibTrans" cxnId="{81D908C9-427A-4BEF-A33E-4B6C84B76EDC}">
      <dgm:prSet/>
      <dgm:spPr/>
      <dgm:t>
        <a:bodyPr/>
        <a:lstStyle/>
        <a:p>
          <a:endParaRPr lang="en-US"/>
        </a:p>
      </dgm:t>
    </dgm:pt>
    <dgm:pt modelId="{A5CFE1BD-A7EE-4026-86FF-82F28436C66F}">
      <dgm:prSet custT="1"/>
      <dgm:spPr/>
      <dgm:t>
        <a:bodyPr/>
        <a:lstStyle/>
        <a:p>
          <a:pPr>
            <a:lnSpc>
              <a:spcPct val="100000"/>
            </a:lnSpc>
          </a:pPr>
          <a:r>
            <a:rPr lang="en-US" sz="2400" dirty="0">
              <a:solidFill>
                <a:schemeClr val="tx2">
                  <a:lumMod val="50000"/>
                </a:schemeClr>
              </a:solidFill>
            </a:rPr>
            <a:t>WHAT  INFORMATION LITERACY INCLUDES?</a:t>
          </a:r>
        </a:p>
      </dgm:t>
    </dgm:pt>
    <dgm:pt modelId="{3F54598B-25D7-416B-B727-CBBED9BDD6A7}" type="parTrans" cxnId="{11B3DE31-F378-46DD-B87A-DE3635E877A7}">
      <dgm:prSet/>
      <dgm:spPr/>
      <dgm:t>
        <a:bodyPr/>
        <a:lstStyle/>
        <a:p>
          <a:endParaRPr lang="en-US"/>
        </a:p>
      </dgm:t>
    </dgm:pt>
    <dgm:pt modelId="{F7671D76-7ECA-44AC-AF0B-D16758A10735}" type="sibTrans" cxnId="{11B3DE31-F378-46DD-B87A-DE3635E877A7}">
      <dgm:prSet/>
      <dgm:spPr/>
      <dgm:t>
        <a:bodyPr/>
        <a:lstStyle/>
        <a:p>
          <a:endParaRPr lang="en-US"/>
        </a:p>
      </dgm:t>
    </dgm:pt>
    <dgm:pt modelId="{62B86F0B-6514-479D-8CBE-D27C202362F7}">
      <dgm:prSet custT="1"/>
      <dgm:spPr/>
      <dgm:t>
        <a:bodyPr/>
        <a:lstStyle/>
        <a:p>
          <a:pPr>
            <a:lnSpc>
              <a:spcPct val="100000"/>
            </a:lnSpc>
          </a:pPr>
          <a:r>
            <a:rPr lang="en-US" sz="2400" dirty="0">
              <a:solidFill>
                <a:schemeClr val="tx2">
                  <a:lumMod val="50000"/>
                </a:schemeClr>
              </a:solidFill>
            </a:rPr>
            <a:t>WHAT IS MEDIA LITERACY ?</a:t>
          </a:r>
        </a:p>
      </dgm:t>
    </dgm:pt>
    <dgm:pt modelId="{8E04D78B-7F30-4E0A-A834-B68B681268B6}" type="parTrans" cxnId="{4F73D82D-A4EC-4B08-B319-2354D90D0A37}">
      <dgm:prSet/>
      <dgm:spPr/>
      <dgm:t>
        <a:bodyPr/>
        <a:lstStyle/>
        <a:p>
          <a:endParaRPr lang="en-US"/>
        </a:p>
      </dgm:t>
    </dgm:pt>
    <dgm:pt modelId="{01CF9E2A-BD7A-4330-A164-DA1D54E07B1F}" type="sibTrans" cxnId="{4F73D82D-A4EC-4B08-B319-2354D90D0A37}">
      <dgm:prSet/>
      <dgm:spPr/>
      <dgm:t>
        <a:bodyPr/>
        <a:lstStyle/>
        <a:p>
          <a:endParaRPr lang="en-US"/>
        </a:p>
      </dgm:t>
    </dgm:pt>
    <dgm:pt modelId="{33D7EC8B-9F8E-47C6-9655-3DF46346051E}">
      <dgm:prSet custT="1"/>
      <dgm:spPr/>
      <dgm:t>
        <a:bodyPr/>
        <a:lstStyle/>
        <a:p>
          <a:pPr>
            <a:lnSpc>
              <a:spcPct val="100000"/>
            </a:lnSpc>
          </a:pPr>
          <a:r>
            <a:rPr lang="en-US" sz="2400" b="0" dirty="0">
              <a:solidFill>
                <a:schemeClr val="tx2">
                  <a:lumMod val="50000"/>
                </a:schemeClr>
              </a:solidFill>
            </a:rPr>
            <a:t>REFERENCES</a:t>
          </a:r>
        </a:p>
      </dgm:t>
    </dgm:pt>
    <dgm:pt modelId="{E0982E0A-C39B-4C69-95D9-AF686CDB9885}" type="parTrans" cxnId="{B74E9B89-2B64-45B8-91D9-3ECDF7B5594B}">
      <dgm:prSet/>
      <dgm:spPr/>
      <dgm:t>
        <a:bodyPr/>
        <a:lstStyle/>
        <a:p>
          <a:endParaRPr lang="en-US"/>
        </a:p>
      </dgm:t>
    </dgm:pt>
    <dgm:pt modelId="{64FE4D16-DD29-41E8-90FC-172F8FBE3C59}" type="sibTrans" cxnId="{B74E9B89-2B64-45B8-91D9-3ECDF7B5594B}">
      <dgm:prSet/>
      <dgm:spPr/>
      <dgm:t>
        <a:bodyPr/>
        <a:lstStyle/>
        <a:p>
          <a:endParaRPr lang="en-US"/>
        </a:p>
      </dgm:t>
    </dgm:pt>
    <dgm:pt modelId="{2AB7918C-24F9-4FF3-B7BF-374D1E3D9158}" type="pres">
      <dgm:prSet presAssocID="{7E68FF38-617C-418D-8521-1CC872D244A9}" presName="root" presStyleCnt="0">
        <dgm:presLayoutVars>
          <dgm:dir/>
          <dgm:resizeHandles val="exact"/>
        </dgm:presLayoutVars>
      </dgm:prSet>
      <dgm:spPr/>
    </dgm:pt>
    <dgm:pt modelId="{4CA1FFF1-131A-4A72-835D-66551F03CB5D}" type="pres">
      <dgm:prSet presAssocID="{99B917DF-BEB5-4988-B499-173D40A300CA}" presName="compNode" presStyleCnt="0"/>
      <dgm:spPr/>
    </dgm:pt>
    <dgm:pt modelId="{57CA4130-C8E3-4F3F-8535-0E9DADB22F90}" type="pres">
      <dgm:prSet presAssocID="{99B917DF-BEB5-4988-B499-173D40A300CA}" presName="bgRect" presStyleLbl="bgShp" presStyleIdx="0" presStyleCnt="6"/>
      <dgm:spPr/>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B8A2F5B0-EFAF-4D19-A8F2-ADC2363A4339}" type="pres">
      <dgm:prSet presAssocID="{99B917DF-BEB5-4988-B499-173D40A300CA}" presName="iconRect" presStyleLbl="node1" presStyleIdx="0" presStyleCnt="6" custScaleX="132333" custScaleY="12935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ke"/>
        </a:ext>
      </dgm:extLst>
    </dgm:pt>
    <dgm:pt modelId="{BA3CAB0C-9472-4084-A286-F34E9A18EB5D}" type="pres">
      <dgm:prSet presAssocID="{99B917DF-BEB5-4988-B499-173D40A300CA}" presName="spaceRect" presStyleCnt="0"/>
      <dgm:spPr/>
    </dgm:pt>
    <dgm:pt modelId="{37066171-31F2-4A86-813C-3F6F6A90E395}" type="pres">
      <dgm:prSet presAssocID="{99B917DF-BEB5-4988-B499-173D40A300CA}" presName="parTx" presStyleLbl="revTx" presStyleIdx="0" presStyleCnt="6">
        <dgm:presLayoutVars>
          <dgm:chMax val="0"/>
          <dgm:chPref val="0"/>
        </dgm:presLayoutVars>
      </dgm:prSet>
      <dgm:spPr/>
    </dgm:pt>
    <dgm:pt modelId="{C68DB995-1D29-4FE0-962B-688F9EF7BC57}" type="pres">
      <dgm:prSet presAssocID="{E94486D9-D59B-49AE-8AC3-E0E0BB92AF02}" presName="sibTrans" presStyleCnt="0"/>
      <dgm:spPr/>
    </dgm:pt>
    <dgm:pt modelId="{63503AFB-8F76-4202-9536-A6D06926B215}" type="pres">
      <dgm:prSet presAssocID="{43260995-F9EA-4E53-B0D8-96E91943CEA2}" presName="compNode" presStyleCnt="0"/>
      <dgm:spPr/>
    </dgm:pt>
    <dgm:pt modelId="{9A971491-5C6D-46AF-A0AF-6C4907F8AEB6}" type="pres">
      <dgm:prSet presAssocID="{43260995-F9EA-4E53-B0D8-96E91943CEA2}" presName="bgRect" presStyleLbl="bgShp" presStyleIdx="1" presStyleCnt="6"/>
      <dgm:spPr/>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69F75B4C-4917-4D48-B748-A3B299594EEC}" type="pres">
      <dgm:prSet presAssocID="{43260995-F9EA-4E53-B0D8-96E91943CEA2}" presName="iconRect" presStyleLbl="node1" presStyleIdx="1" presStyleCnt="6" custScaleX="162573" custScaleY="128407"/>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Education"/>
        </a:ext>
      </dgm:extLst>
    </dgm:pt>
    <dgm:pt modelId="{6602073B-0F11-4ACD-A6DA-11AD220BE645}" type="pres">
      <dgm:prSet presAssocID="{43260995-F9EA-4E53-B0D8-96E91943CEA2}" presName="spaceRect" presStyleCnt="0"/>
      <dgm:spPr/>
    </dgm:pt>
    <dgm:pt modelId="{C9D06B43-4CD8-4A82-AD7A-D32CD5F68098}" type="pres">
      <dgm:prSet presAssocID="{43260995-F9EA-4E53-B0D8-96E91943CEA2}" presName="parTx" presStyleLbl="revTx" presStyleIdx="1" presStyleCnt="6">
        <dgm:presLayoutVars>
          <dgm:chMax val="0"/>
          <dgm:chPref val="0"/>
        </dgm:presLayoutVars>
      </dgm:prSet>
      <dgm:spPr/>
    </dgm:pt>
    <dgm:pt modelId="{2A25A41E-2963-41E3-A9E7-FDDB4D46C4D3}" type="pres">
      <dgm:prSet presAssocID="{2B719189-5163-4C7A-8E53-E6DE3E5A0058}" presName="sibTrans" presStyleCnt="0"/>
      <dgm:spPr/>
    </dgm:pt>
    <dgm:pt modelId="{C8F9161B-201E-4719-A827-68DF3665D449}" type="pres">
      <dgm:prSet presAssocID="{F9D37EAE-C7D8-4732-8EC0-BC848C6FCEDB}" presName="compNode" presStyleCnt="0"/>
      <dgm:spPr/>
    </dgm:pt>
    <dgm:pt modelId="{E2D326A7-41E2-4450-ADE6-D052C83F8087}" type="pres">
      <dgm:prSet presAssocID="{F9D37EAE-C7D8-4732-8EC0-BC848C6FCEDB}" presName="bgRect" presStyleLbl="bgShp" presStyleIdx="2" presStyleCnt="6"/>
      <dgm:spPr/>
    </dgm:pt>
    <dgm:pt modelId="{55CBA103-0184-4D7E-A532-204EC542162B}" type="pres">
      <dgm:prSet presAssocID="{F9D37EAE-C7D8-4732-8EC0-BC848C6FCEDB}" presName="iconRect" presStyleLbl="node1" presStyleIdx="2" presStyleCnt="6" custScaleX="147453" custScaleY="135020"/>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Map Directions"/>
        </a:ext>
      </dgm:extLst>
    </dgm:pt>
    <dgm:pt modelId="{352E79B3-4B8F-43EF-A9B5-22B36DD5C637}" type="pres">
      <dgm:prSet presAssocID="{F9D37EAE-C7D8-4732-8EC0-BC848C6FCEDB}" presName="spaceRect" presStyleCnt="0"/>
      <dgm:spPr/>
    </dgm:pt>
    <dgm:pt modelId="{3D1CF5E3-60AD-45D4-9210-6FBD5A7DF612}" type="pres">
      <dgm:prSet presAssocID="{F9D37EAE-C7D8-4732-8EC0-BC848C6FCEDB}" presName="parTx" presStyleLbl="revTx" presStyleIdx="2" presStyleCnt="6">
        <dgm:presLayoutVars>
          <dgm:chMax val="0"/>
          <dgm:chPref val="0"/>
        </dgm:presLayoutVars>
      </dgm:prSet>
      <dgm:spPr/>
    </dgm:pt>
    <dgm:pt modelId="{CBD1C02E-B32E-4B58-A29B-71BAF314ED50}" type="pres">
      <dgm:prSet presAssocID="{3FA5B6D9-D86A-4EAF-A822-733325DCC43D}" presName="sibTrans" presStyleCnt="0"/>
      <dgm:spPr/>
    </dgm:pt>
    <dgm:pt modelId="{A48DA44D-A7C3-4EE2-A16F-CC395DE48B2A}" type="pres">
      <dgm:prSet presAssocID="{A5CFE1BD-A7EE-4026-86FF-82F28436C66F}" presName="compNode" presStyleCnt="0"/>
      <dgm:spPr/>
    </dgm:pt>
    <dgm:pt modelId="{9374F1CA-E746-4BCC-A390-397895A4CBE5}" type="pres">
      <dgm:prSet presAssocID="{A5CFE1BD-A7EE-4026-86FF-82F28436C66F}" presName="bgRect" presStyleLbl="bgShp" presStyleIdx="3" presStyleCnt="6"/>
      <dgm:spPr/>
      <dgm:extLst>
        <a:ext uri="{E40237B7-FDA0-4F09-8148-C483321AD2D9}">
          <dgm14:cNvPr xmlns:dgm14="http://schemas.microsoft.com/office/drawing/2010/diagram" id="0" name="">
            <a:hlinkClick xmlns:r="http://schemas.openxmlformats.org/officeDocument/2006/relationships" r:id="rId10" action="ppaction://hlinksldjump"/>
          </dgm14:cNvPr>
        </a:ext>
      </dgm:extLst>
    </dgm:pt>
    <dgm:pt modelId="{C852056F-3A50-4CE3-9BEB-C7749FFD39B8}" type="pres">
      <dgm:prSet presAssocID="{A5CFE1BD-A7EE-4026-86FF-82F28436C66F}" presName="iconRect" presStyleLbl="node1" presStyleIdx="3" presStyleCnt="6" custScaleX="139893" custScaleY="141633"/>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Family"/>
        </a:ext>
      </dgm:extLst>
    </dgm:pt>
    <dgm:pt modelId="{DF605B7B-64E1-480C-BBCD-64F154231074}" type="pres">
      <dgm:prSet presAssocID="{A5CFE1BD-A7EE-4026-86FF-82F28436C66F}" presName="spaceRect" presStyleCnt="0"/>
      <dgm:spPr/>
    </dgm:pt>
    <dgm:pt modelId="{35CE0BB3-D562-480B-8F46-43E077A70D6A}" type="pres">
      <dgm:prSet presAssocID="{A5CFE1BD-A7EE-4026-86FF-82F28436C66F}" presName="parTx" presStyleLbl="revTx" presStyleIdx="3" presStyleCnt="6">
        <dgm:presLayoutVars>
          <dgm:chMax val="0"/>
          <dgm:chPref val="0"/>
        </dgm:presLayoutVars>
      </dgm:prSet>
      <dgm:spPr/>
    </dgm:pt>
    <dgm:pt modelId="{4C7923DE-B713-48D2-AAB6-CC537A4BC3E9}" type="pres">
      <dgm:prSet presAssocID="{F7671D76-7ECA-44AC-AF0B-D16758A10735}" presName="sibTrans" presStyleCnt="0"/>
      <dgm:spPr/>
    </dgm:pt>
    <dgm:pt modelId="{7C0D1B71-C504-402D-B7AA-919BAC8B5A68}" type="pres">
      <dgm:prSet presAssocID="{62B86F0B-6514-479D-8CBE-D27C202362F7}" presName="compNode" presStyleCnt="0"/>
      <dgm:spPr/>
    </dgm:pt>
    <dgm:pt modelId="{912B5E90-0E2A-41FC-A1D4-0CB704652586}" type="pres">
      <dgm:prSet presAssocID="{62B86F0B-6514-479D-8CBE-D27C202362F7}" presName="bgRect" presStyleLbl="bgShp" presStyleIdx="4" presStyleCnt="6"/>
      <dgm:spPr/>
      <dgm:extLst>
        <a:ext uri="{E40237B7-FDA0-4F09-8148-C483321AD2D9}">
          <dgm14:cNvPr xmlns:dgm14="http://schemas.microsoft.com/office/drawing/2010/diagram" id="0" name="">
            <a:hlinkClick xmlns:r="http://schemas.openxmlformats.org/officeDocument/2006/relationships" r:id="rId13" action="ppaction://hlinksldjump"/>
          </dgm14:cNvPr>
        </a:ext>
      </dgm:extLst>
    </dgm:pt>
    <dgm:pt modelId="{721CA3C3-4D20-46D7-A042-FCBE0CEFCF16}" type="pres">
      <dgm:prSet presAssocID="{62B86F0B-6514-479D-8CBE-D27C202362F7}" presName="iconRect" presStyleLbl="node1" presStyleIdx="4" presStyleCnt="6" custScaleX="124773" custScaleY="133126"/>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dgm:spPr>
      <dgm:extLst>
        <a:ext uri="{E40237B7-FDA0-4F09-8148-C483321AD2D9}">
          <dgm14:cNvPr xmlns:dgm14="http://schemas.microsoft.com/office/drawing/2010/diagram" id="0" name="" descr="Media"/>
        </a:ext>
      </dgm:extLst>
    </dgm:pt>
    <dgm:pt modelId="{5E1668C8-7784-4C3B-BA0E-2A73CB7A4094}" type="pres">
      <dgm:prSet presAssocID="{62B86F0B-6514-479D-8CBE-D27C202362F7}" presName="spaceRect" presStyleCnt="0"/>
      <dgm:spPr/>
    </dgm:pt>
    <dgm:pt modelId="{3C624FDC-8DA2-4A91-A9B6-07ED186C93DC}" type="pres">
      <dgm:prSet presAssocID="{62B86F0B-6514-479D-8CBE-D27C202362F7}" presName="parTx" presStyleLbl="revTx" presStyleIdx="4" presStyleCnt="6">
        <dgm:presLayoutVars>
          <dgm:chMax val="0"/>
          <dgm:chPref val="0"/>
        </dgm:presLayoutVars>
      </dgm:prSet>
      <dgm:spPr/>
    </dgm:pt>
    <dgm:pt modelId="{736AC434-8770-46EF-ABB2-18BDFF7E582B}" type="pres">
      <dgm:prSet presAssocID="{01CF9E2A-BD7A-4330-A164-DA1D54E07B1F}" presName="sibTrans" presStyleCnt="0"/>
      <dgm:spPr/>
    </dgm:pt>
    <dgm:pt modelId="{BEFE4BAA-B8A6-4D8D-99F7-BE569F446C61}" type="pres">
      <dgm:prSet presAssocID="{33D7EC8B-9F8E-47C6-9655-3DF46346051E}" presName="compNode" presStyleCnt="0"/>
      <dgm:spPr/>
    </dgm:pt>
    <dgm:pt modelId="{928657FF-B59A-49C2-9A07-3A60C4816372}" type="pres">
      <dgm:prSet presAssocID="{33D7EC8B-9F8E-47C6-9655-3DF46346051E}" presName="bgRect" presStyleLbl="bgShp" presStyleIdx="5" presStyleCnt="6"/>
      <dgm:spPr/>
      <dgm:extLst>
        <a:ext uri="{E40237B7-FDA0-4F09-8148-C483321AD2D9}">
          <dgm14:cNvPr xmlns:dgm14="http://schemas.microsoft.com/office/drawing/2010/diagram" id="0" name="">
            <a:hlinkClick xmlns:r="http://schemas.openxmlformats.org/officeDocument/2006/relationships" r:id="rId16" action="ppaction://hlinksldjump"/>
          </dgm14:cNvPr>
        </a:ext>
      </dgm:extLst>
    </dgm:pt>
    <dgm:pt modelId="{96D54D9B-41B7-45B1-B81F-01BEB7E1DCBC}" type="pres">
      <dgm:prSet presAssocID="{33D7EC8B-9F8E-47C6-9655-3DF46346051E}" presName="iconRect" presStyleLbl="node1" presStyleIdx="5" presStyleCnt="6"/>
      <dgm:spPr/>
    </dgm:pt>
    <dgm:pt modelId="{02529A46-2637-466B-B958-0F0F4EA227E5}" type="pres">
      <dgm:prSet presAssocID="{33D7EC8B-9F8E-47C6-9655-3DF46346051E}" presName="spaceRect" presStyleCnt="0"/>
      <dgm:spPr/>
    </dgm:pt>
    <dgm:pt modelId="{6FAC1CFA-78BE-4BF7-8954-A13E730697CD}" type="pres">
      <dgm:prSet presAssocID="{33D7EC8B-9F8E-47C6-9655-3DF46346051E}" presName="parTx" presStyleLbl="revTx" presStyleIdx="5" presStyleCnt="6">
        <dgm:presLayoutVars>
          <dgm:chMax val="0"/>
          <dgm:chPref val="0"/>
        </dgm:presLayoutVars>
      </dgm:prSet>
      <dgm:spPr/>
    </dgm:pt>
  </dgm:ptLst>
  <dgm:cxnLst>
    <dgm:cxn modelId="{D977160D-92CB-4C74-B419-CB5D962C54A6}" type="presOf" srcId="{7E68FF38-617C-418D-8521-1CC872D244A9}" destId="{2AB7918C-24F9-4FF3-B7BF-374D1E3D9158}" srcOrd="0" destOrd="0" presId="urn:microsoft.com/office/officeart/2018/2/layout/IconVerticalSolidList"/>
    <dgm:cxn modelId="{4F73D82D-A4EC-4B08-B319-2354D90D0A37}" srcId="{7E68FF38-617C-418D-8521-1CC872D244A9}" destId="{62B86F0B-6514-479D-8CBE-D27C202362F7}" srcOrd="4" destOrd="0" parTransId="{8E04D78B-7F30-4E0A-A834-B68B681268B6}" sibTransId="{01CF9E2A-BD7A-4330-A164-DA1D54E07B1F}"/>
    <dgm:cxn modelId="{50E9792E-A0C7-4672-AD1E-A428623982E0}" type="presOf" srcId="{A5CFE1BD-A7EE-4026-86FF-82F28436C66F}" destId="{35CE0BB3-D562-480B-8F46-43E077A70D6A}" srcOrd="0" destOrd="0" presId="urn:microsoft.com/office/officeart/2018/2/layout/IconVerticalSolidList"/>
    <dgm:cxn modelId="{11B3DE31-F378-46DD-B87A-DE3635E877A7}" srcId="{7E68FF38-617C-418D-8521-1CC872D244A9}" destId="{A5CFE1BD-A7EE-4026-86FF-82F28436C66F}" srcOrd="3" destOrd="0" parTransId="{3F54598B-25D7-416B-B727-CBBED9BDD6A7}" sibTransId="{F7671D76-7ECA-44AC-AF0B-D16758A10735}"/>
    <dgm:cxn modelId="{81B99D5E-C184-4CFE-95D7-C7BF102F3D97}" type="presOf" srcId="{33D7EC8B-9F8E-47C6-9655-3DF46346051E}" destId="{6FAC1CFA-78BE-4BF7-8954-A13E730697CD}" srcOrd="0" destOrd="0" presId="urn:microsoft.com/office/officeart/2018/2/layout/IconVerticalSolidList"/>
    <dgm:cxn modelId="{B74E9B89-2B64-45B8-91D9-3ECDF7B5594B}" srcId="{7E68FF38-617C-418D-8521-1CC872D244A9}" destId="{33D7EC8B-9F8E-47C6-9655-3DF46346051E}" srcOrd="5" destOrd="0" parTransId="{E0982E0A-C39B-4C69-95D9-AF686CDB9885}" sibTransId="{64FE4D16-DD29-41E8-90FC-172F8FBE3C59}"/>
    <dgm:cxn modelId="{D06AF9A3-A27A-46CC-AE2E-807472B67F7B}" srcId="{7E68FF38-617C-418D-8521-1CC872D244A9}" destId="{99B917DF-BEB5-4988-B499-173D40A300CA}" srcOrd="0" destOrd="0" parTransId="{F2ECE180-52B4-440E-BFFF-B6AE652DF80C}" sibTransId="{E94486D9-D59B-49AE-8AC3-E0E0BB92AF02}"/>
    <dgm:cxn modelId="{963048A5-AD6B-4ADC-BB44-EFC848FF1475}" type="presOf" srcId="{62B86F0B-6514-479D-8CBE-D27C202362F7}" destId="{3C624FDC-8DA2-4A91-A9B6-07ED186C93DC}" srcOrd="0" destOrd="0" presId="urn:microsoft.com/office/officeart/2018/2/layout/IconVerticalSolidList"/>
    <dgm:cxn modelId="{4A09E1B2-4C5D-4C76-9D22-C01A67490DEF}" type="presOf" srcId="{F9D37EAE-C7D8-4732-8EC0-BC848C6FCEDB}" destId="{3D1CF5E3-60AD-45D4-9210-6FBD5A7DF612}" srcOrd="0" destOrd="0" presId="urn:microsoft.com/office/officeart/2018/2/layout/IconVerticalSolidList"/>
    <dgm:cxn modelId="{81D908C9-427A-4BEF-A33E-4B6C84B76EDC}" srcId="{7E68FF38-617C-418D-8521-1CC872D244A9}" destId="{F9D37EAE-C7D8-4732-8EC0-BC848C6FCEDB}" srcOrd="2" destOrd="0" parTransId="{9E2EC697-9EAD-4288-91D3-FEFD1E074284}" sibTransId="{3FA5B6D9-D86A-4EAF-A822-733325DCC43D}"/>
    <dgm:cxn modelId="{AF4074D6-8A82-4CD7-BF5A-467E07EAC710}" srcId="{7E68FF38-617C-418D-8521-1CC872D244A9}" destId="{43260995-F9EA-4E53-B0D8-96E91943CEA2}" srcOrd="1" destOrd="0" parTransId="{D5F78662-4C1B-4290-AE4A-87E53E92DD98}" sibTransId="{2B719189-5163-4C7A-8E53-E6DE3E5A0058}"/>
    <dgm:cxn modelId="{003B64D9-2D33-46E4-AAE3-2CC92C51791B}" type="presOf" srcId="{43260995-F9EA-4E53-B0D8-96E91943CEA2}" destId="{C9D06B43-4CD8-4A82-AD7A-D32CD5F68098}" srcOrd="0" destOrd="0" presId="urn:microsoft.com/office/officeart/2018/2/layout/IconVerticalSolidList"/>
    <dgm:cxn modelId="{C13900DB-EFAB-4924-8FF3-DC782AF82353}" type="presOf" srcId="{99B917DF-BEB5-4988-B499-173D40A300CA}" destId="{37066171-31F2-4A86-813C-3F6F6A90E395}" srcOrd="0" destOrd="0" presId="urn:microsoft.com/office/officeart/2018/2/layout/IconVerticalSolidList"/>
    <dgm:cxn modelId="{DBF43779-AE5E-4C8F-8533-06AE690B0C16}" type="presParOf" srcId="{2AB7918C-24F9-4FF3-B7BF-374D1E3D9158}" destId="{4CA1FFF1-131A-4A72-835D-66551F03CB5D}" srcOrd="0" destOrd="0" presId="urn:microsoft.com/office/officeart/2018/2/layout/IconVerticalSolidList"/>
    <dgm:cxn modelId="{5696D92A-E81A-46DE-B861-110E1E8C95F0}" type="presParOf" srcId="{4CA1FFF1-131A-4A72-835D-66551F03CB5D}" destId="{57CA4130-C8E3-4F3F-8535-0E9DADB22F90}" srcOrd="0" destOrd="0" presId="urn:microsoft.com/office/officeart/2018/2/layout/IconVerticalSolidList"/>
    <dgm:cxn modelId="{75CEFD37-946B-49D9-9A2E-3C40AD5C64DA}" type="presParOf" srcId="{4CA1FFF1-131A-4A72-835D-66551F03CB5D}" destId="{B8A2F5B0-EFAF-4D19-A8F2-ADC2363A4339}" srcOrd="1" destOrd="0" presId="urn:microsoft.com/office/officeart/2018/2/layout/IconVerticalSolidList"/>
    <dgm:cxn modelId="{6E18A4DC-5217-430F-80FF-B51B34BD5155}" type="presParOf" srcId="{4CA1FFF1-131A-4A72-835D-66551F03CB5D}" destId="{BA3CAB0C-9472-4084-A286-F34E9A18EB5D}" srcOrd="2" destOrd="0" presId="urn:microsoft.com/office/officeart/2018/2/layout/IconVerticalSolidList"/>
    <dgm:cxn modelId="{D94C6075-0099-47F8-B643-13023AE2D031}" type="presParOf" srcId="{4CA1FFF1-131A-4A72-835D-66551F03CB5D}" destId="{37066171-31F2-4A86-813C-3F6F6A90E395}" srcOrd="3" destOrd="0" presId="urn:microsoft.com/office/officeart/2018/2/layout/IconVerticalSolidList"/>
    <dgm:cxn modelId="{17975716-093B-4843-B2B9-E4D387C9123F}" type="presParOf" srcId="{2AB7918C-24F9-4FF3-B7BF-374D1E3D9158}" destId="{C68DB995-1D29-4FE0-962B-688F9EF7BC57}" srcOrd="1" destOrd="0" presId="urn:microsoft.com/office/officeart/2018/2/layout/IconVerticalSolidList"/>
    <dgm:cxn modelId="{8ABC2968-7E6C-4C34-BD3C-ED87507692BA}" type="presParOf" srcId="{2AB7918C-24F9-4FF3-B7BF-374D1E3D9158}" destId="{63503AFB-8F76-4202-9536-A6D06926B215}" srcOrd="2" destOrd="0" presId="urn:microsoft.com/office/officeart/2018/2/layout/IconVerticalSolidList"/>
    <dgm:cxn modelId="{970F1B6D-94FB-43F9-8497-6C5E81CF964A}" type="presParOf" srcId="{63503AFB-8F76-4202-9536-A6D06926B215}" destId="{9A971491-5C6D-46AF-A0AF-6C4907F8AEB6}" srcOrd="0" destOrd="0" presId="urn:microsoft.com/office/officeart/2018/2/layout/IconVerticalSolidList"/>
    <dgm:cxn modelId="{0E56D6A2-E77D-4545-B2AF-13B146829C4C}" type="presParOf" srcId="{63503AFB-8F76-4202-9536-A6D06926B215}" destId="{69F75B4C-4917-4D48-B748-A3B299594EEC}" srcOrd="1" destOrd="0" presId="urn:microsoft.com/office/officeart/2018/2/layout/IconVerticalSolidList"/>
    <dgm:cxn modelId="{8A2FFDEF-C21E-4BE3-A21A-A72CD6B4DE9E}" type="presParOf" srcId="{63503AFB-8F76-4202-9536-A6D06926B215}" destId="{6602073B-0F11-4ACD-A6DA-11AD220BE645}" srcOrd="2" destOrd="0" presId="urn:microsoft.com/office/officeart/2018/2/layout/IconVerticalSolidList"/>
    <dgm:cxn modelId="{3F4BA102-8692-410C-A27A-904DE634FAB8}" type="presParOf" srcId="{63503AFB-8F76-4202-9536-A6D06926B215}" destId="{C9D06B43-4CD8-4A82-AD7A-D32CD5F68098}" srcOrd="3" destOrd="0" presId="urn:microsoft.com/office/officeart/2018/2/layout/IconVerticalSolidList"/>
    <dgm:cxn modelId="{97FF2FF6-F474-4B2D-BD1E-33EC8AC1A8A0}" type="presParOf" srcId="{2AB7918C-24F9-4FF3-B7BF-374D1E3D9158}" destId="{2A25A41E-2963-41E3-A9E7-FDDB4D46C4D3}" srcOrd="3" destOrd="0" presId="urn:microsoft.com/office/officeart/2018/2/layout/IconVerticalSolidList"/>
    <dgm:cxn modelId="{FF8B6BC2-0CBD-4826-8A8E-079E91076D93}" type="presParOf" srcId="{2AB7918C-24F9-4FF3-B7BF-374D1E3D9158}" destId="{C8F9161B-201E-4719-A827-68DF3665D449}" srcOrd="4" destOrd="0" presId="urn:microsoft.com/office/officeart/2018/2/layout/IconVerticalSolidList"/>
    <dgm:cxn modelId="{F19904DE-412C-47BF-9A73-2E1213615135}" type="presParOf" srcId="{C8F9161B-201E-4719-A827-68DF3665D449}" destId="{E2D326A7-41E2-4450-ADE6-D052C83F8087}" srcOrd="0" destOrd="0" presId="urn:microsoft.com/office/officeart/2018/2/layout/IconVerticalSolidList"/>
    <dgm:cxn modelId="{03D8473F-55D4-4154-A533-36AB8FA28746}" type="presParOf" srcId="{C8F9161B-201E-4719-A827-68DF3665D449}" destId="{55CBA103-0184-4D7E-A532-204EC542162B}" srcOrd="1" destOrd="0" presId="urn:microsoft.com/office/officeart/2018/2/layout/IconVerticalSolidList"/>
    <dgm:cxn modelId="{84C29E92-248D-490D-A1D2-B2070BCDB0BE}" type="presParOf" srcId="{C8F9161B-201E-4719-A827-68DF3665D449}" destId="{352E79B3-4B8F-43EF-A9B5-22B36DD5C637}" srcOrd="2" destOrd="0" presId="urn:microsoft.com/office/officeart/2018/2/layout/IconVerticalSolidList"/>
    <dgm:cxn modelId="{C0DA7C7F-CCE9-46F3-A281-898EA1B39D41}" type="presParOf" srcId="{C8F9161B-201E-4719-A827-68DF3665D449}" destId="{3D1CF5E3-60AD-45D4-9210-6FBD5A7DF612}" srcOrd="3" destOrd="0" presId="urn:microsoft.com/office/officeart/2018/2/layout/IconVerticalSolidList"/>
    <dgm:cxn modelId="{0FF8991D-5D27-4067-ADB1-A09F0F0CAB47}" type="presParOf" srcId="{2AB7918C-24F9-4FF3-B7BF-374D1E3D9158}" destId="{CBD1C02E-B32E-4B58-A29B-71BAF314ED50}" srcOrd="5" destOrd="0" presId="urn:microsoft.com/office/officeart/2018/2/layout/IconVerticalSolidList"/>
    <dgm:cxn modelId="{6951D30E-0FC7-4919-95C5-4F784493C94E}" type="presParOf" srcId="{2AB7918C-24F9-4FF3-B7BF-374D1E3D9158}" destId="{A48DA44D-A7C3-4EE2-A16F-CC395DE48B2A}" srcOrd="6" destOrd="0" presId="urn:microsoft.com/office/officeart/2018/2/layout/IconVerticalSolidList"/>
    <dgm:cxn modelId="{C2AD2CA9-3702-453C-B7AA-E8CD1C672F05}" type="presParOf" srcId="{A48DA44D-A7C3-4EE2-A16F-CC395DE48B2A}" destId="{9374F1CA-E746-4BCC-A390-397895A4CBE5}" srcOrd="0" destOrd="0" presId="urn:microsoft.com/office/officeart/2018/2/layout/IconVerticalSolidList"/>
    <dgm:cxn modelId="{0BA13682-9E98-434B-B1C0-6F115E56919C}" type="presParOf" srcId="{A48DA44D-A7C3-4EE2-A16F-CC395DE48B2A}" destId="{C852056F-3A50-4CE3-9BEB-C7749FFD39B8}" srcOrd="1" destOrd="0" presId="urn:microsoft.com/office/officeart/2018/2/layout/IconVerticalSolidList"/>
    <dgm:cxn modelId="{89EB29C2-47AD-46E6-AB98-62EC6F272C87}" type="presParOf" srcId="{A48DA44D-A7C3-4EE2-A16F-CC395DE48B2A}" destId="{DF605B7B-64E1-480C-BBCD-64F154231074}" srcOrd="2" destOrd="0" presId="urn:microsoft.com/office/officeart/2018/2/layout/IconVerticalSolidList"/>
    <dgm:cxn modelId="{41F68F1A-8370-42FF-9AFF-FBE26BA8189A}" type="presParOf" srcId="{A48DA44D-A7C3-4EE2-A16F-CC395DE48B2A}" destId="{35CE0BB3-D562-480B-8F46-43E077A70D6A}" srcOrd="3" destOrd="0" presId="urn:microsoft.com/office/officeart/2018/2/layout/IconVerticalSolidList"/>
    <dgm:cxn modelId="{82954D4F-3DE5-4117-B8F3-33204E2F07AC}" type="presParOf" srcId="{2AB7918C-24F9-4FF3-B7BF-374D1E3D9158}" destId="{4C7923DE-B713-48D2-AAB6-CC537A4BC3E9}" srcOrd="7" destOrd="0" presId="urn:microsoft.com/office/officeart/2018/2/layout/IconVerticalSolidList"/>
    <dgm:cxn modelId="{17A65253-CCF8-49F0-AF36-0AF2ED450808}" type="presParOf" srcId="{2AB7918C-24F9-4FF3-B7BF-374D1E3D9158}" destId="{7C0D1B71-C504-402D-B7AA-919BAC8B5A68}" srcOrd="8" destOrd="0" presId="urn:microsoft.com/office/officeart/2018/2/layout/IconVerticalSolidList"/>
    <dgm:cxn modelId="{6D6B912D-C31A-47EC-93D3-BCC1C04B96DC}" type="presParOf" srcId="{7C0D1B71-C504-402D-B7AA-919BAC8B5A68}" destId="{912B5E90-0E2A-41FC-A1D4-0CB704652586}" srcOrd="0" destOrd="0" presId="urn:microsoft.com/office/officeart/2018/2/layout/IconVerticalSolidList"/>
    <dgm:cxn modelId="{7D4FD8F7-A7F9-4210-BB2A-B00050C15198}" type="presParOf" srcId="{7C0D1B71-C504-402D-B7AA-919BAC8B5A68}" destId="{721CA3C3-4D20-46D7-A042-FCBE0CEFCF16}" srcOrd="1" destOrd="0" presId="urn:microsoft.com/office/officeart/2018/2/layout/IconVerticalSolidList"/>
    <dgm:cxn modelId="{4DE6CDB2-6561-4543-BD30-C8301EAE2DFD}" type="presParOf" srcId="{7C0D1B71-C504-402D-B7AA-919BAC8B5A68}" destId="{5E1668C8-7784-4C3B-BA0E-2A73CB7A4094}" srcOrd="2" destOrd="0" presId="urn:microsoft.com/office/officeart/2018/2/layout/IconVerticalSolidList"/>
    <dgm:cxn modelId="{CB4291C4-8E40-482B-A9BC-EC34E099DB7A}" type="presParOf" srcId="{7C0D1B71-C504-402D-B7AA-919BAC8B5A68}" destId="{3C624FDC-8DA2-4A91-A9B6-07ED186C93DC}" srcOrd="3" destOrd="0" presId="urn:microsoft.com/office/officeart/2018/2/layout/IconVerticalSolidList"/>
    <dgm:cxn modelId="{7CDD1921-8117-4EFE-B0DE-A961B448144C}" type="presParOf" srcId="{2AB7918C-24F9-4FF3-B7BF-374D1E3D9158}" destId="{736AC434-8770-46EF-ABB2-18BDFF7E582B}" srcOrd="9" destOrd="0" presId="urn:microsoft.com/office/officeart/2018/2/layout/IconVerticalSolidList"/>
    <dgm:cxn modelId="{D6F919DF-13F1-4104-ADC5-CBF77B38D383}" type="presParOf" srcId="{2AB7918C-24F9-4FF3-B7BF-374D1E3D9158}" destId="{BEFE4BAA-B8A6-4D8D-99F7-BE569F446C61}" srcOrd="10" destOrd="0" presId="urn:microsoft.com/office/officeart/2018/2/layout/IconVerticalSolidList"/>
    <dgm:cxn modelId="{7F64C788-7DB9-44DA-A783-E960B9D471B5}" type="presParOf" srcId="{BEFE4BAA-B8A6-4D8D-99F7-BE569F446C61}" destId="{928657FF-B59A-49C2-9A07-3A60C4816372}" srcOrd="0" destOrd="0" presId="urn:microsoft.com/office/officeart/2018/2/layout/IconVerticalSolidList"/>
    <dgm:cxn modelId="{301DB9B2-FA63-4B4A-AD48-4A778F48BAA1}" type="presParOf" srcId="{BEFE4BAA-B8A6-4D8D-99F7-BE569F446C61}" destId="{96D54D9B-41B7-45B1-B81F-01BEB7E1DCBC}" srcOrd="1" destOrd="0" presId="urn:microsoft.com/office/officeart/2018/2/layout/IconVerticalSolidList"/>
    <dgm:cxn modelId="{6DA49620-E452-4BA5-8C1B-9F0FDEF873E8}" type="presParOf" srcId="{BEFE4BAA-B8A6-4D8D-99F7-BE569F446C61}" destId="{02529A46-2637-466B-B958-0F0F4EA227E5}" srcOrd="2" destOrd="0" presId="urn:microsoft.com/office/officeart/2018/2/layout/IconVerticalSolidList"/>
    <dgm:cxn modelId="{809994AC-679E-4EED-A876-2D116E0C2AC9}" type="presParOf" srcId="{BEFE4BAA-B8A6-4D8D-99F7-BE569F446C61}" destId="{6FAC1CFA-78BE-4BF7-8954-A13E730697C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7556CD-1BAA-45D6-BB91-3B8A023E3F15}"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06F5D36A-9BDB-490E-86EF-1481987EFA5A}">
      <dgm:prSet custT="1"/>
      <dgm:spPr>
        <a:effectLst>
          <a:outerShdw blurRad="63500" sx="102000" sy="102000" algn="ctr" rotWithShape="0">
            <a:prstClr val="black">
              <a:alpha val="40000"/>
            </a:prstClr>
          </a:outerShdw>
        </a:effectLst>
        <a:scene3d>
          <a:camera prst="obliqueTopRight"/>
          <a:lightRig rig="flat" dir="t"/>
        </a:scene3d>
        <a:sp3d prstMaterial="plastic">
          <a:bevelT w="120900" h="88900"/>
          <a:bevelB w="88900" h="31750" prst="angle"/>
        </a:sp3d>
      </dgm:spPr>
      <dgm:t>
        <a:bodyPr/>
        <a:lstStyle/>
        <a:p>
          <a:r>
            <a:rPr lang="en-US" sz="2400" dirty="0">
              <a:solidFill>
                <a:schemeClr val="bg1">
                  <a:lumMod val="95000"/>
                  <a:lumOff val="5000"/>
                </a:schemeClr>
              </a:solidFill>
              <a:latin typeface="Times New Roman" panose="02020603050405020304" pitchFamily="18" charset="0"/>
              <a:cs typeface="Times New Roman" panose="02020603050405020304" pitchFamily="18" charset="0"/>
            </a:rPr>
            <a:t>"College level research requires the kind of credible articles, books, eBooks, and media that you can find through the library.” </a:t>
          </a:r>
        </a:p>
        <a:p>
          <a:r>
            <a:rPr lang="en-US" sz="2400" dirty="0">
              <a:solidFill>
                <a:schemeClr val="bg1">
                  <a:lumMod val="95000"/>
                  <a:lumOff val="5000"/>
                </a:schemeClr>
              </a:solidFill>
              <a:latin typeface="Times New Roman" panose="02020603050405020304" pitchFamily="18" charset="0"/>
              <a:cs typeface="Times New Roman" panose="02020603050405020304" pitchFamily="18" charset="0"/>
            </a:rPr>
            <a:t>The longer you are in college, the more your instructors will be requiring you to use college level sources like scholarly &amp; peer reviewed articles and even scholarly articles that have literature reviews, methodology and results.</a:t>
          </a:r>
        </a:p>
      </dgm:t>
    </dgm:pt>
    <dgm:pt modelId="{AAAAD17B-8AD0-4ED7-8851-CBC7A7F366AA}" type="parTrans" cxnId="{A25A6F57-D1ED-433D-80B7-1019AAFEFD73}">
      <dgm:prSet/>
      <dgm:spPr/>
      <dgm:t>
        <a:bodyPr/>
        <a:lstStyle/>
        <a:p>
          <a:endParaRPr lang="en-US"/>
        </a:p>
      </dgm:t>
    </dgm:pt>
    <dgm:pt modelId="{6BBD05D8-134E-469F-813E-A2C4491AB2C1}" type="sibTrans" cxnId="{A25A6F57-D1ED-433D-80B7-1019AAFEFD73}">
      <dgm:prSet/>
      <dgm:spPr/>
      <dgm:t>
        <a:bodyPr/>
        <a:lstStyle/>
        <a:p>
          <a:endParaRPr lang="en-US"/>
        </a:p>
      </dgm:t>
    </dgm:pt>
    <dgm:pt modelId="{1960900B-C27B-4746-98E1-34ED71DFCA3A}" type="pres">
      <dgm:prSet presAssocID="{307556CD-1BAA-45D6-BB91-3B8A023E3F15}" presName="linear" presStyleCnt="0">
        <dgm:presLayoutVars>
          <dgm:animLvl val="lvl"/>
          <dgm:resizeHandles val="exact"/>
        </dgm:presLayoutVars>
      </dgm:prSet>
      <dgm:spPr/>
    </dgm:pt>
    <dgm:pt modelId="{B8F2A746-BEEF-46AC-8D4C-2119723B9A86}" type="pres">
      <dgm:prSet presAssocID="{06F5D36A-9BDB-490E-86EF-1481987EFA5A}" presName="parentText" presStyleLbl="node1" presStyleIdx="0" presStyleCnt="1" custScaleX="87194" custScaleY="174976">
        <dgm:presLayoutVars>
          <dgm:chMax val="0"/>
          <dgm:bulletEnabled val="1"/>
        </dgm:presLayoutVars>
      </dgm:prSet>
      <dgm:spPr/>
    </dgm:pt>
  </dgm:ptLst>
  <dgm:cxnLst>
    <dgm:cxn modelId="{7EE9AF6C-153B-43ED-9A9E-5DD694FECCA4}" type="presOf" srcId="{06F5D36A-9BDB-490E-86EF-1481987EFA5A}" destId="{B8F2A746-BEEF-46AC-8D4C-2119723B9A86}" srcOrd="0" destOrd="0" presId="urn:microsoft.com/office/officeart/2005/8/layout/vList2"/>
    <dgm:cxn modelId="{A25A6F57-D1ED-433D-80B7-1019AAFEFD73}" srcId="{307556CD-1BAA-45D6-BB91-3B8A023E3F15}" destId="{06F5D36A-9BDB-490E-86EF-1481987EFA5A}" srcOrd="0" destOrd="0" parTransId="{AAAAD17B-8AD0-4ED7-8851-CBC7A7F366AA}" sibTransId="{6BBD05D8-134E-469F-813E-A2C4491AB2C1}"/>
    <dgm:cxn modelId="{ACF4CA7B-7627-4343-BF10-F4B85BB0140A}" type="presOf" srcId="{307556CD-1BAA-45D6-BB91-3B8A023E3F15}" destId="{1960900B-C27B-4746-98E1-34ED71DFCA3A}" srcOrd="0" destOrd="0" presId="urn:microsoft.com/office/officeart/2005/8/layout/vList2"/>
    <dgm:cxn modelId="{F4F960A1-9BF3-4BCD-B08B-04FCFCFA346D}" type="presParOf" srcId="{1960900B-C27B-4746-98E1-34ED71DFCA3A}" destId="{B8F2A746-BEEF-46AC-8D4C-2119723B9A86}" srcOrd="0" destOrd="0" presId="urn:microsoft.com/office/officeart/2005/8/layout/vList2"/>
  </dgm:cxnLst>
  <dgm:bg>
    <a:effectLst>
      <a:outerShdw blurRad="50800" dist="38100" dir="16200000" rotWithShape="0">
        <a:prstClr val="black">
          <a:alpha val="40000"/>
        </a:prstClr>
      </a:outerShdw>
      <a:softEdge rad="31750"/>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7556CD-1BAA-45D6-BB91-3B8A023E3F15}" type="doc">
      <dgm:prSet loTypeId="urn:microsoft.com/office/officeart/2018/2/layout/IconVerticalSolidList" loCatId="icon" qsTypeId="urn:microsoft.com/office/officeart/2005/8/quickstyle/3d1" qsCatId="3D" csTypeId="urn:microsoft.com/office/officeart/2005/8/colors/accent1_2" csCatId="accent1" phldr="1"/>
      <dgm:spPr/>
      <dgm:t>
        <a:bodyPr/>
        <a:lstStyle/>
        <a:p>
          <a:endParaRPr lang="en-US"/>
        </a:p>
      </dgm:t>
    </dgm:pt>
    <dgm:pt modelId="{7DC5322E-120A-4B5F-91A0-785F4302BD47}">
      <dgm:prSet custT="1"/>
      <dgm:spPr/>
      <dgm:t>
        <a:bodyPr/>
        <a:lstStyle/>
        <a:p>
          <a:pPr>
            <a:lnSpc>
              <a:spcPct val="100000"/>
            </a:lnSpc>
          </a:pPr>
          <a:r>
            <a:rPr lang="en-US" sz="1800" b="1" dirty="0">
              <a:solidFill>
                <a:schemeClr val="tx2">
                  <a:lumMod val="10000"/>
                </a:schemeClr>
              </a:solidFill>
            </a:rPr>
            <a:t>Once you have your assignment, these are generally the stages of research:</a:t>
          </a:r>
        </a:p>
      </dgm:t>
    </dgm:pt>
    <dgm:pt modelId="{161676E1-87D6-48E7-8D7E-20039788568D}" type="parTrans" cxnId="{2D8A2D38-1495-4702-8BFA-1C8B0AE5FC6A}">
      <dgm:prSet/>
      <dgm:spPr/>
      <dgm:t>
        <a:bodyPr/>
        <a:lstStyle/>
        <a:p>
          <a:endParaRPr lang="en-US"/>
        </a:p>
      </dgm:t>
    </dgm:pt>
    <dgm:pt modelId="{45323F7A-DABB-40BF-BA25-33C0038E460D}" type="sibTrans" cxnId="{2D8A2D38-1495-4702-8BFA-1C8B0AE5FC6A}">
      <dgm:prSet/>
      <dgm:spPr/>
      <dgm:t>
        <a:bodyPr/>
        <a:lstStyle/>
        <a:p>
          <a:endParaRPr lang="en-US"/>
        </a:p>
      </dgm:t>
    </dgm:pt>
    <dgm:pt modelId="{A3E3F3BD-CA72-4827-A4F7-0077FBA6D4D9}">
      <dgm:prSet custT="1">
        <dgm:style>
          <a:lnRef idx="0">
            <a:schemeClr val="accent5"/>
          </a:lnRef>
          <a:fillRef idx="3">
            <a:schemeClr val="accent5"/>
          </a:fillRef>
          <a:effectRef idx="3">
            <a:schemeClr val="accent5"/>
          </a:effectRef>
          <a:fontRef idx="minor">
            <a:schemeClr val="lt1"/>
          </a:fontRef>
        </dgm:style>
      </dgm:prSet>
      <dgm:spPr>
        <a:solidFill>
          <a:schemeClr val="bg2">
            <a:lumMod val="75000"/>
          </a:schemeClr>
        </a:solidFill>
      </dgm:spPr>
      <dgm:t>
        <a:bodyPr/>
        <a:lstStyle/>
        <a:p>
          <a:pPr>
            <a:lnSpc>
              <a:spcPct val="100000"/>
            </a:lnSpc>
          </a:pPr>
          <a:r>
            <a:rPr lang="en-US" sz="1600"/>
            <a:t>1.    You pick or are assigned a topic</a:t>
          </a:r>
          <a:endParaRPr lang="en-US" sz="1200"/>
        </a:p>
      </dgm:t>
    </dgm:pt>
    <dgm:pt modelId="{4A924F58-F8EA-4EA3-8862-C27FC3D78C13}" type="parTrans" cxnId="{F5C82128-CB08-4D03-8A08-3117C515757C}">
      <dgm:prSet/>
      <dgm:spPr/>
      <dgm:t>
        <a:bodyPr/>
        <a:lstStyle/>
        <a:p>
          <a:endParaRPr lang="en-US"/>
        </a:p>
      </dgm:t>
    </dgm:pt>
    <dgm:pt modelId="{85CA19C2-7870-4975-84CB-F15FDD980190}" type="sibTrans" cxnId="{F5C82128-CB08-4D03-8A08-3117C515757C}">
      <dgm:prSet/>
      <dgm:spPr/>
      <dgm:t>
        <a:bodyPr/>
        <a:lstStyle/>
        <a:p>
          <a:endParaRPr lang="en-US"/>
        </a:p>
      </dgm:t>
    </dgm:pt>
    <dgm:pt modelId="{922B4A07-6FAA-4B95-BB02-BCAB6F2EE991}">
      <dgm:prSet custT="1"/>
      <dgm:spPr>
        <a:solidFill>
          <a:schemeClr val="tx2">
            <a:lumMod val="75000"/>
          </a:schemeClr>
        </a:solidFill>
      </dgm:spPr>
      <dgm:t>
        <a:bodyPr/>
        <a:lstStyle/>
        <a:p>
          <a:pPr>
            <a:lnSpc>
              <a:spcPct val="100000"/>
            </a:lnSpc>
          </a:pPr>
          <a:r>
            <a:rPr lang="en-US" sz="1600" dirty="0"/>
            <a:t>2.      You research your topic with an open mind, using college level books, eBooks, articles or media as determined by the assignment.</a:t>
          </a:r>
          <a:endParaRPr lang="en-US" sz="1200" dirty="0"/>
        </a:p>
      </dgm:t>
    </dgm:pt>
    <dgm:pt modelId="{0FFB6280-AE8A-4E0E-B5B9-A0E7B5C9236B}" type="parTrans" cxnId="{13EE6528-1BF7-499E-9FC9-34CD16F6A235}">
      <dgm:prSet/>
      <dgm:spPr/>
      <dgm:t>
        <a:bodyPr/>
        <a:lstStyle/>
        <a:p>
          <a:endParaRPr lang="en-US"/>
        </a:p>
      </dgm:t>
    </dgm:pt>
    <dgm:pt modelId="{CC2350A2-5722-4DF0-AFDD-F5CE6C54E643}" type="sibTrans" cxnId="{13EE6528-1BF7-499E-9FC9-34CD16F6A235}">
      <dgm:prSet/>
      <dgm:spPr/>
      <dgm:t>
        <a:bodyPr/>
        <a:lstStyle/>
        <a:p>
          <a:endParaRPr lang="en-US"/>
        </a:p>
      </dgm:t>
    </dgm:pt>
    <dgm:pt modelId="{082EB323-B906-43EF-A607-611D932F6F61}">
      <dgm:prSet custT="1"/>
      <dgm:spPr>
        <a:solidFill>
          <a:schemeClr val="tx2">
            <a:lumMod val="50000"/>
          </a:schemeClr>
        </a:solidFill>
      </dgm:spPr>
      <dgm:t>
        <a:bodyPr/>
        <a:lstStyle/>
        <a:p>
          <a:pPr>
            <a:lnSpc>
              <a:spcPct val="100000"/>
            </a:lnSpc>
          </a:pPr>
          <a:r>
            <a:rPr lang="en-US" sz="1200" dirty="0"/>
            <a:t>3.    </a:t>
          </a:r>
          <a:r>
            <a:rPr lang="en-US" sz="1600" dirty="0"/>
            <a:t>You draw conclusions about the topic based on what you discovered from the 	college level sources and write about your findings.</a:t>
          </a:r>
          <a:endParaRPr lang="en-US" sz="1200" dirty="0"/>
        </a:p>
      </dgm:t>
    </dgm:pt>
    <dgm:pt modelId="{CD9DB3EC-5DE8-4E09-B08B-CBDFAD23C88E}" type="parTrans" cxnId="{E7FD79D0-3C55-455D-8564-8A61F14E9E39}">
      <dgm:prSet/>
      <dgm:spPr/>
      <dgm:t>
        <a:bodyPr/>
        <a:lstStyle/>
        <a:p>
          <a:endParaRPr lang="en-GB"/>
        </a:p>
      </dgm:t>
    </dgm:pt>
    <dgm:pt modelId="{953C6E4F-009F-4E91-850F-2C80B3A366E1}" type="sibTrans" cxnId="{E7FD79D0-3C55-455D-8564-8A61F14E9E39}">
      <dgm:prSet/>
      <dgm:spPr/>
      <dgm:t>
        <a:bodyPr/>
        <a:lstStyle/>
        <a:p>
          <a:endParaRPr lang="en-GB"/>
        </a:p>
      </dgm:t>
    </dgm:pt>
    <dgm:pt modelId="{350BBF74-4488-4874-B4ED-0D2110162AA6}" type="pres">
      <dgm:prSet presAssocID="{307556CD-1BAA-45D6-BB91-3B8A023E3F15}" presName="root" presStyleCnt="0">
        <dgm:presLayoutVars>
          <dgm:dir/>
          <dgm:resizeHandles val="exact"/>
        </dgm:presLayoutVars>
      </dgm:prSet>
      <dgm:spPr/>
    </dgm:pt>
    <dgm:pt modelId="{528D8AC4-94AF-42F8-BC26-C6585668D83F}" type="pres">
      <dgm:prSet presAssocID="{7DC5322E-120A-4B5F-91A0-785F4302BD47}" presName="compNode" presStyleCnt="0"/>
      <dgm:spPr/>
    </dgm:pt>
    <dgm:pt modelId="{ECB15D67-30E5-460B-BB34-FA3BC81A54F0}" type="pres">
      <dgm:prSet presAssocID="{7DC5322E-120A-4B5F-91A0-785F4302BD47}" presName="bgRect" presStyleLbl="bgShp" presStyleIdx="0" presStyleCnt="4"/>
      <dgm:spPr/>
    </dgm:pt>
    <dgm:pt modelId="{412B1012-0E0E-48C5-A842-8AEDBC1F67A4}" type="pres">
      <dgm:prSet presAssocID="{7DC5322E-120A-4B5F-91A0-785F4302BD4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rrow Circle"/>
        </a:ext>
      </dgm:extLst>
    </dgm:pt>
    <dgm:pt modelId="{D55D721D-8286-4EB0-AD23-DC1C1A23F174}" type="pres">
      <dgm:prSet presAssocID="{7DC5322E-120A-4B5F-91A0-785F4302BD47}" presName="spaceRect" presStyleCnt="0"/>
      <dgm:spPr/>
    </dgm:pt>
    <dgm:pt modelId="{DE3EC05A-D25A-455A-84A0-BE5CD0250F18}" type="pres">
      <dgm:prSet presAssocID="{7DC5322E-120A-4B5F-91A0-785F4302BD47}" presName="parTx" presStyleLbl="revTx" presStyleIdx="0" presStyleCnt="4">
        <dgm:presLayoutVars>
          <dgm:chMax val="0"/>
          <dgm:chPref val="0"/>
        </dgm:presLayoutVars>
      </dgm:prSet>
      <dgm:spPr/>
    </dgm:pt>
    <dgm:pt modelId="{1741FCD9-2834-464C-842D-10F31DC1420F}" type="pres">
      <dgm:prSet presAssocID="{45323F7A-DABB-40BF-BA25-33C0038E460D}" presName="sibTrans" presStyleCnt="0"/>
      <dgm:spPr/>
    </dgm:pt>
    <dgm:pt modelId="{ABAC6409-CD40-47A4-A82D-D01230D65EF3}" type="pres">
      <dgm:prSet presAssocID="{A3E3F3BD-CA72-4827-A4F7-0077FBA6D4D9}" presName="compNode" presStyleCnt="0"/>
      <dgm:spPr/>
    </dgm:pt>
    <dgm:pt modelId="{1B70E453-7A3F-48EA-8360-53B1D642E5B3}" type="pres">
      <dgm:prSet presAssocID="{A3E3F3BD-CA72-4827-A4F7-0077FBA6D4D9}" presName="bgRect" presStyleLbl="bgShp" presStyleIdx="1" presStyleCnt="4"/>
      <dgm:spPr/>
    </dgm:pt>
    <dgm:pt modelId="{A627A04B-006C-4E14-A864-1D7C33693EAF}" type="pres">
      <dgm:prSet presAssocID="{A3E3F3BD-CA72-4827-A4F7-0077FBA6D4D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arget Audience"/>
        </a:ext>
      </dgm:extLst>
    </dgm:pt>
    <dgm:pt modelId="{F7C969CF-771C-4DAA-9598-A874457237A9}" type="pres">
      <dgm:prSet presAssocID="{A3E3F3BD-CA72-4827-A4F7-0077FBA6D4D9}" presName="spaceRect" presStyleCnt="0"/>
      <dgm:spPr/>
    </dgm:pt>
    <dgm:pt modelId="{A1137C9A-B821-4190-868B-456AD6A57089}" type="pres">
      <dgm:prSet presAssocID="{A3E3F3BD-CA72-4827-A4F7-0077FBA6D4D9}" presName="parTx" presStyleLbl="revTx" presStyleIdx="1" presStyleCnt="4">
        <dgm:presLayoutVars>
          <dgm:chMax val="0"/>
          <dgm:chPref val="0"/>
        </dgm:presLayoutVars>
      </dgm:prSet>
      <dgm:spPr/>
    </dgm:pt>
    <dgm:pt modelId="{4A4D3D0C-BBF1-414D-8048-A215CCA5232A}" type="pres">
      <dgm:prSet presAssocID="{85CA19C2-7870-4975-84CB-F15FDD980190}" presName="sibTrans" presStyleCnt="0"/>
      <dgm:spPr/>
    </dgm:pt>
    <dgm:pt modelId="{0E59C589-8B65-4DA8-BA32-D65E4A5F6AD3}" type="pres">
      <dgm:prSet presAssocID="{922B4A07-6FAA-4B95-BB02-BCAB6F2EE991}" presName="compNode" presStyleCnt="0"/>
      <dgm:spPr/>
    </dgm:pt>
    <dgm:pt modelId="{8711EAC8-D724-449E-A42B-E587ED69810D}" type="pres">
      <dgm:prSet presAssocID="{922B4A07-6FAA-4B95-BB02-BCAB6F2EE991}" presName="bgRect" presStyleLbl="bgShp" presStyleIdx="2" presStyleCnt="4"/>
      <dgm:spPr/>
    </dgm:pt>
    <dgm:pt modelId="{39AE07EF-7D91-40CD-867B-8A5B5CDE03A1}" type="pres">
      <dgm:prSet presAssocID="{922B4A07-6FAA-4B95-BB02-BCAB6F2EE99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Quotes"/>
        </a:ext>
      </dgm:extLst>
    </dgm:pt>
    <dgm:pt modelId="{799F2807-B43C-489D-9071-B4D6901FD1E3}" type="pres">
      <dgm:prSet presAssocID="{922B4A07-6FAA-4B95-BB02-BCAB6F2EE991}" presName="spaceRect" presStyleCnt="0"/>
      <dgm:spPr/>
    </dgm:pt>
    <dgm:pt modelId="{4A93CEDA-017E-45AA-A7E7-6C98A3028055}" type="pres">
      <dgm:prSet presAssocID="{922B4A07-6FAA-4B95-BB02-BCAB6F2EE991}" presName="parTx" presStyleLbl="revTx" presStyleIdx="2" presStyleCnt="4">
        <dgm:presLayoutVars>
          <dgm:chMax val="0"/>
          <dgm:chPref val="0"/>
        </dgm:presLayoutVars>
      </dgm:prSet>
      <dgm:spPr/>
    </dgm:pt>
    <dgm:pt modelId="{2C9C4610-6FE4-428A-9A5A-B3257555E0A1}" type="pres">
      <dgm:prSet presAssocID="{CC2350A2-5722-4DF0-AFDD-F5CE6C54E643}" presName="sibTrans" presStyleCnt="0"/>
      <dgm:spPr/>
    </dgm:pt>
    <dgm:pt modelId="{4055DD7E-A137-40C7-B52B-99B48AE9A907}" type="pres">
      <dgm:prSet presAssocID="{082EB323-B906-43EF-A607-611D932F6F61}" presName="compNode" presStyleCnt="0"/>
      <dgm:spPr/>
    </dgm:pt>
    <dgm:pt modelId="{F983B71E-3E92-4FE9-8495-E10A21A9C14E}" type="pres">
      <dgm:prSet presAssocID="{082EB323-B906-43EF-A607-611D932F6F61}" presName="bgRect" presStyleLbl="bgShp" presStyleIdx="3" presStyleCnt="4"/>
      <dgm:spPr/>
    </dgm:pt>
    <dgm:pt modelId="{74CC2D2F-CE5A-4D91-9411-827C6EA81FE4}" type="pres">
      <dgm:prSet presAssocID="{082EB323-B906-43EF-A607-611D932F6F6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on Shelf"/>
        </a:ext>
      </dgm:extLst>
    </dgm:pt>
    <dgm:pt modelId="{49E7098C-57B5-4C95-8B4E-FE6FAEE9F5C1}" type="pres">
      <dgm:prSet presAssocID="{082EB323-B906-43EF-A607-611D932F6F61}" presName="spaceRect" presStyleCnt="0"/>
      <dgm:spPr/>
    </dgm:pt>
    <dgm:pt modelId="{C12CC16F-5511-4D5F-9FAB-418A0EBEF125}" type="pres">
      <dgm:prSet presAssocID="{082EB323-B906-43EF-A607-611D932F6F61}" presName="parTx" presStyleLbl="revTx" presStyleIdx="3" presStyleCnt="4">
        <dgm:presLayoutVars>
          <dgm:chMax val="0"/>
          <dgm:chPref val="0"/>
        </dgm:presLayoutVars>
      </dgm:prSet>
      <dgm:spPr/>
    </dgm:pt>
  </dgm:ptLst>
  <dgm:cxnLst>
    <dgm:cxn modelId="{F5C82128-CB08-4D03-8A08-3117C515757C}" srcId="{307556CD-1BAA-45D6-BB91-3B8A023E3F15}" destId="{A3E3F3BD-CA72-4827-A4F7-0077FBA6D4D9}" srcOrd="1" destOrd="0" parTransId="{4A924F58-F8EA-4EA3-8862-C27FC3D78C13}" sibTransId="{85CA19C2-7870-4975-84CB-F15FDD980190}"/>
    <dgm:cxn modelId="{13EE6528-1BF7-499E-9FC9-34CD16F6A235}" srcId="{307556CD-1BAA-45D6-BB91-3B8A023E3F15}" destId="{922B4A07-6FAA-4B95-BB02-BCAB6F2EE991}" srcOrd="2" destOrd="0" parTransId="{0FFB6280-AE8A-4E0E-B5B9-A0E7B5C9236B}" sibTransId="{CC2350A2-5722-4DF0-AFDD-F5CE6C54E643}"/>
    <dgm:cxn modelId="{2D8A2D38-1495-4702-8BFA-1C8B0AE5FC6A}" srcId="{307556CD-1BAA-45D6-BB91-3B8A023E3F15}" destId="{7DC5322E-120A-4B5F-91A0-785F4302BD47}" srcOrd="0" destOrd="0" parTransId="{161676E1-87D6-48E7-8D7E-20039788568D}" sibTransId="{45323F7A-DABB-40BF-BA25-33C0038E460D}"/>
    <dgm:cxn modelId="{0C347368-737C-452D-B7CA-C6DF5BEC22DA}" type="presOf" srcId="{307556CD-1BAA-45D6-BB91-3B8A023E3F15}" destId="{350BBF74-4488-4874-B4ED-0D2110162AA6}" srcOrd="0" destOrd="0" presId="urn:microsoft.com/office/officeart/2018/2/layout/IconVerticalSolidList"/>
    <dgm:cxn modelId="{AA3F965A-7A8B-427F-A13A-D922D3EBCFCF}" type="presOf" srcId="{7DC5322E-120A-4B5F-91A0-785F4302BD47}" destId="{DE3EC05A-D25A-455A-84A0-BE5CD0250F18}" srcOrd="0" destOrd="0" presId="urn:microsoft.com/office/officeart/2018/2/layout/IconVerticalSolidList"/>
    <dgm:cxn modelId="{E1891087-895B-4750-981F-AF5C2A9B638A}" type="presOf" srcId="{922B4A07-6FAA-4B95-BB02-BCAB6F2EE991}" destId="{4A93CEDA-017E-45AA-A7E7-6C98A3028055}" srcOrd="0" destOrd="0" presId="urn:microsoft.com/office/officeart/2018/2/layout/IconVerticalSolidList"/>
    <dgm:cxn modelId="{E7FD79D0-3C55-455D-8564-8A61F14E9E39}" srcId="{307556CD-1BAA-45D6-BB91-3B8A023E3F15}" destId="{082EB323-B906-43EF-A607-611D932F6F61}" srcOrd="3" destOrd="0" parTransId="{CD9DB3EC-5DE8-4E09-B08B-CBDFAD23C88E}" sibTransId="{953C6E4F-009F-4E91-850F-2C80B3A366E1}"/>
    <dgm:cxn modelId="{589ACDEF-7933-4B34-BA10-2A8E6A735A26}" type="presOf" srcId="{082EB323-B906-43EF-A607-611D932F6F61}" destId="{C12CC16F-5511-4D5F-9FAB-418A0EBEF125}" srcOrd="0" destOrd="0" presId="urn:microsoft.com/office/officeart/2018/2/layout/IconVerticalSolidList"/>
    <dgm:cxn modelId="{D373C8FF-2A01-4086-9FE1-6836D6F4E018}" type="presOf" srcId="{A3E3F3BD-CA72-4827-A4F7-0077FBA6D4D9}" destId="{A1137C9A-B821-4190-868B-456AD6A57089}" srcOrd="0" destOrd="0" presId="urn:microsoft.com/office/officeart/2018/2/layout/IconVerticalSolidList"/>
    <dgm:cxn modelId="{44554AB8-625F-4200-8E76-DB6E755B3862}" type="presParOf" srcId="{350BBF74-4488-4874-B4ED-0D2110162AA6}" destId="{528D8AC4-94AF-42F8-BC26-C6585668D83F}" srcOrd="0" destOrd="0" presId="urn:microsoft.com/office/officeart/2018/2/layout/IconVerticalSolidList"/>
    <dgm:cxn modelId="{2E4A5E66-CBB7-4DF5-9587-72E25C6589D8}" type="presParOf" srcId="{528D8AC4-94AF-42F8-BC26-C6585668D83F}" destId="{ECB15D67-30E5-460B-BB34-FA3BC81A54F0}" srcOrd="0" destOrd="0" presId="urn:microsoft.com/office/officeart/2018/2/layout/IconVerticalSolidList"/>
    <dgm:cxn modelId="{E7B9D054-B924-4C08-9325-0CE942FFE9EF}" type="presParOf" srcId="{528D8AC4-94AF-42F8-BC26-C6585668D83F}" destId="{412B1012-0E0E-48C5-A842-8AEDBC1F67A4}" srcOrd="1" destOrd="0" presId="urn:microsoft.com/office/officeart/2018/2/layout/IconVerticalSolidList"/>
    <dgm:cxn modelId="{D10E8D0E-13F1-424F-9D31-3A70377F9475}" type="presParOf" srcId="{528D8AC4-94AF-42F8-BC26-C6585668D83F}" destId="{D55D721D-8286-4EB0-AD23-DC1C1A23F174}" srcOrd="2" destOrd="0" presId="urn:microsoft.com/office/officeart/2018/2/layout/IconVerticalSolidList"/>
    <dgm:cxn modelId="{7BED7C1D-F10C-4291-B3D7-D8EFF599C7CF}" type="presParOf" srcId="{528D8AC4-94AF-42F8-BC26-C6585668D83F}" destId="{DE3EC05A-D25A-455A-84A0-BE5CD0250F18}" srcOrd="3" destOrd="0" presId="urn:microsoft.com/office/officeart/2018/2/layout/IconVerticalSolidList"/>
    <dgm:cxn modelId="{44F0E2DA-2865-4146-AF5E-E7F933A4B8A3}" type="presParOf" srcId="{350BBF74-4488-4874-B4ED-0D2110162AA6}" destId="{1741FCD9-2834-464C-842D-10F31DC1420F}" srcOrd="1" destOrd="0" presId="urn:microsoft.com/office/officeart/2018/2/layout/IconVerticalSolidList"/>
    <dgm:cxn modelId="{45696EF6-10D9-426E-961B-1465B26E27CB}" type="presParOf" srcId="{350BBF74-4488-4874-B4ED-0D2110162AA6}" destId="{ABAC6409-CD40-47A4-A82D-D01230D65EF3}" srcOrd="2" destOrd="0" presId="urn:microsoft.com/office/officeart/2018/2/layout/IconVerticalSolidList"/>
    <dgm:cxn modelId="{F1A58564-F2E6-47D1-97BF-63F86924869C}" type="presParOf" srcId="{ABAC6409-CD40-47A4-A82D-D01230D65EF3}" destId="{1B70E453-7A3F-48EA-8360-53B1D642E5B3}" srcOrd="0" destOrd="0" presId="urn:microsoft.com/office/officeart/2018/2/layout/IconVerticalSolidList"/>
    <dgm:cxn modelId="{5CB4A66C-5796-4B55-B3A2-FFA4ED9BE85F}" type="presParOf" srcId="{ABAC6409-CD40-47A4-A82D-D01230D65EF3}" destId="{A627A04B-006C-4E14-A864-1D7C33693EAF}" srcOrd="1" destOrd="0" presId="urn:microsoft.com/office/officeart/2018/2/layout/IconVerticalSolidList"/>
    <dgm:cxn modelId="{E60FB58E-1D8B-4802-BD74-DD3309565455}" type="presParOf" srcId="{ABAC6409-CD40-47A4-A82D-D01230D65EF3}" destId="{F7C969CF-771C-4DAA-9598-A874457237A9}" srcOrd="2" destOrd="0" presId="urn:microsoft.com/office/officeart/2018/2/layout/IconVerticalSolidList"/>
    <dgm:cxn modelId="{0C45860C-F6A5-4F27-AC69-61306AB0B0DA}" type="presParOf" srcId="{ABAC6409-CD40-47A4-A82D-D01230D65EF3}" destId="{A1137C9A-B821-4190-868B-456AD6A57089}" srcOrd="3" destOrd="0" presId="urn:microsoft.com/office/officeart/2018/2/layout/IconVerticalSolidList"/>
    <dgm:cxn modelId="{EF1804B7-9C04-43FC-BA94-F01848D4509C}" type="presParOf" srcId="{350BBF74-4488-4874-B4ED-0D2110162AA6}" destId="{4A4D3D0C-BBF1-414D-8048-A215CCA5232A}" srcOrd="3" destOrd="0" presId="urn:microsoft.com/office/officeart/2018/2/layout/IconVerticalSolidList"/>
    <dgm:cxn modelId="{8561EC11-D6FD-4691-B70D-8B24A582ADAC}" type="presParOf" srcId="{350BBF74-4488-4874-B4ED-0D2110162AA6}" destId="{0E59C589-8B65-4DA8-BA32-D65E4A5F6AD3}" srcOrd="4" destOrd="0" presId="urn:microsoft.com/office/officeart/2018/2/layout/IconVerticalSolidList"/>
    <dgm:cxn modelId="{CE72AEC1-A4A9-462B-A0AE-29AD231A3F50}" type="presParOf" srcId="{0E59C589-8B65-4DA8-BA32-D65E4A5F6AD3}" destId="{8711EAC8-D724-449E-A42B-E587ED69810D}" srcOrd="0" destOrd="0" presId="urn:microsoft.com/office/officeart/2018/2/layout/IconVerticalSolidList"/>
    <dgm:cxn modelId="{ECFE11D5-8140-4AE3-A184-A59C544BECEE}" type="presParOf" srcId="{0E59C589-8B65-4DA8-BA32-D65E4A5F6AD3}" destId="{39AE07EF-7D91-40CD-867B-8A5B5CDE03A1}" srcOrd="1" destOrd="0" presId="urn:microsoft.com/office/officeart/2018/2/layout/IconVerticalSolidList"/>
    <dgm:cxn modelId="{BF03AAF9-31C1-41D8-9B16-567167C5B9E8}" type="presParOf" srcId="{0E59C589-8B65-4DA8-BA32-D65E4A5F6AD3}" destId="{799F2807-B43C-489D-9071-B4D6901FD1E3}" srcOrd="2" destOrd="0" presId="urn:microsoft.com/office/officeart/2018/2/layout/IconVerticalSolidList"/>
    <dgm:cxn modelId="{0139150C-1191-48A1-A3BD-8FFC59793058}" type="presParOf" srcId="{0E59C589-8B65-4DA8-BA32-D65E4A5F6AD3}" destId="{4A93CEDA-017E-45AA-A7E7-6C98A3028055}" srcOrd="3" destOrd="0" presId="urn:microsoft.com/office/officeart/2018/2/layout/IconVerticalSolidList"/>
    <dgm:cxn modelId="{A9FF3CFD-A627-4DCE-83B0-7FF1EEC2AB5C}" type="presParOf" srcId="{350BBF74-4488-4874-B4ED-0D2110162AA6}" destId="{2C9C4610-6FE4-428A-9A5A-B3257555E0A1}" srcOrd="5" destOrd="0" presId="urn:microsoft.com/office/officeart/2018/2/layout/IconVerticalSolidList"/>
    <dgm:cxn modelId="{1057B4C5-54EB-4E7F-94D2-39EDB20C16DB}" type="presParOf" srcId="{350BBF74-4488-4874-B4ED-0D2110162AA6}" destId="{4055DD7E-A137-40C7-B52B-99B48AE9A907}" srcOrd="6" destOrd="0" presId="urn:microsoft.com/office/officeart/2018/2/layout/IconVerticalSolidList"/>
    <dgm:cxn modelId="{6896266B-9BE1-498D-8EBD-148549495BC9}" type="presParOf" srcId="{4055DD7E-A137-40C7-B52B-99B48AE9A907}" destId="{F983B71E-3E92-4FE9-8495-E10A21A9C14E}" srcOrd="0" destOrd="0" presId="urn:microsoft.com/office/officeart/2018/2/layout/IconVerticalSolidList"/>
    <dgm:cxn modelId="{7C2E7E6C-12E9-4DF4-AE9C-24B990EB2A80}" type="presParOf" srcId="{4055DD7E-A137-40C7-B52B-99B48AE9A907}" destId="{74CC2D2F-CE5A-4D91-9411-827C6EA81FE4}" srcOrd="1" destOrd="0" presId="urn:microsoft.com/office/officeart/2018/2/layout/IconVerticalSolidList"/>
    <dgm:cxn modelId="{0C5DEB8F-15FC-4788-9A11-5352402F0072}" type="presParOf" srcId="{4055DD7E-A137-40C7-B52B-99B48AE9A907}" destId="{49E7098C-57B5-4C95-8B4E-FE6FAEE9F5C1}" srcOrd="2" destOrd="0" presId="urn:microsoft.com/office/officeart/2018/2/layout/IconVerticalSolidList"/>
    <dgm:cxn modelId="{99B4C5FD-6A7E-4C82-B172-3EB6A2D26F16}" type="presParOf" srcId="{4055DD7E-A137-40C7-B52B-99B48AE9A907}" destId="{C12CC16F-5511-4D5F-9FAB-418A0EBEF125}" srcOrd="3" destOrd="0" presId="urn:microsoft.com/office/officeart/2018/2/layout/IconVerticalSolidList"/>
  </dgm:cxnLst>
  <dgm:bg>
    <a:effectLst>
      <a:outerShdw blurRad="50800" dist="38100" dir="16200000" rotWithShape="0">
        <a:prstClr val="black">
          <a:alpha val="40000"/>
        </a:prstClr>
      </a:outerShdw>
      <a:softEdge rad="31750"/>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FC9CB75-87F4-40FB-A3C9-163A38B7A49A}" type="doc">
      <dgm:prSet loTypeId="urn:microsoft.com/office/officeart/2016/7/layout/VerticalSolidActionList" loCatId="List" qsTypeId="urn:microsoft.com/office/officeart/2005/8/quickstyle/simple1" qsCatId="simple" csTypeId="urn:microsoft.com/office/officeart/2005/8/colors/colorful1" csCatId="colorful"/>
      <dgm:spPr/>
      <dgm:t>
        <a:bodyPr/>
        <a:lstStyle/>
        <a:p>
          <a:endParaRPr lang="en-US"/>
        </a:p>
      </dgm:t>
    </dgm:pt>
    <dgm:pt modelId="{218ABEFF-9570-4C59-AABC-615A335985F5}">
      <dgm:prSet/>
      <dgm:spPr/>
      <dgm:t>
        <a:bodyPr/>
        <a:lstStyle/>
        <a:p>
          <a:r>
            <a:rPr lang="en-US"/>
            <a:t>Be</a:t>
          </a:r>
        </a:p>
      </dgm:t>
    </dgm:pt>
    <dgm:pt modelId="{D114D158-FF97-4FF1-B19E-120728770819}" type="parTrans" cxnId="{43F12D58-A8A6-4553-9CA2-0B20300E8B81}">
      <dgm:prSet/>
      <dgm:spPr/>
      <dgm:t>
        <a:bodyPr/>
        <a:lstStyle/>
        <a:p>
          <a:endParaRPr lang="en-US"/>
        </a:p>
      </dgm:t>
    </dgm:pt>
    <dgm:pt modelId="{872BCA46-001A-4F5E-B710-1999B3D9D96E}" type="sibTrans" cxnId="{43F12D58-A8A6-4553-9CA2-0B20300E8B81}">
      <dgm:prSet/>
      <dgm:spPr/>
      <dgm:t>
        <a:bodyPr/>
        <a:lstStyle/>
        <a:p>
          <a:endParaRPr lang="en-US"/>
        </a:p>
      </dgm:t>
    </dgm:pt>
    <dgm:pt modelId="{E66EBD2F-2264-414F-A96A-0FF26B26823E}">
      <dgm:prSet/>
      <dgm:spPr/>
      <dgm:t>
        <a:bodyPr/>
        <a:lstStyle/>
        <a:p>
          <a:r>
            <a:rPr lang="en-US"/>
            <a:t>Your research will be far better if you:</a:t>
          </a:r>
        </a:p>
      </dgm:t>
    </dgm:pt>
    <dgm:pt modelId="{30746455-443C-490F-9AF8-3A29DE1C47F0}" type="parTrans" cxnId="{692C5AC3-B5AA-4F00-AE8B-D0742D3D7C79}">
      <dgm:prSet/>
      <dgm:spPr/>
      <dgm:t>
        <a:bodyPr/>
        <a:lstStyle/>
        <a:p>
          <a:endParaRPr lang="en-US"/>
        </a:p>
      </dgm:t>
    </dgm:pt>
    <dgm:pt modelId="{CB6CE26A-23B6-4CDD-99EE-596B49156D5E}" type="sibTrans" cxnId="{692C5AC3-B5AA-4F00-AE8B-D0742D3D7C79}">
      <dgm:prSet/>
      <dgm:spPr/>
      <dgm:t>
        <a:bodyPr/>
        <a:lstStyle/>
        <a:p>
          <a:endParaRPr lang="en-US"/>
        </a:p>
      </dgm:t>
    </dgm:pt>
    <dgm:pt modelId="{88DA7449-4759-40CD-8557-D8B203BB335F}">
      <dgm:prSet/>
      <dgm:spPr/>
      <dgm:t>
        <a:bodyPr/>
        <a:lstStyle/>
        <a:p>
          <a:r>
            <a:rPr lang="en-US"/>
            <a:t>Seek out and review</a:t>
          </a:r>
        </a:p>
      </dgm:t>
    </dgm:pt>
    <dgm:pt modelId="{C6E50173-8ABE-48FB-9E56-C88DDD837FDF}" type="parTrans" cxnId="{64293D62-9A8C-4E55-AD93-0C3D67C23A04}">
      <dgm:prSet/>
      <dgm:spPr/>
      <dgm:t>
        <a:bodyPr/>
        <a:lstStyle/>
        <a:p>
          <a:endParaRPr lang="en-US"/>
        </a:p>
      </dgm:t>
    </dgm:pt>
    <dgm:pt modelId="{2997B716-5D31-4874-9AC3-71F46E491D24}" type="sibTrans" cxnId="{64293D62-9A8C-4E55-AD93-0C3D67C23A04}">
      <dgm:prSet/>
      <dgm:spPr/>
      <dgm:t>
        <a:bodyPr/>
        <a:lstStyle/>
        <a:p>
          <a:endParaRPr lang="en-US"/>
        </a:p>
      </dgm:t>
    </dgm:pt>
    <dgm:pt modelId="{148887A1-0827-415D-A93B-F3EF67CB39DF}">
      <dgm:prSet/>
      <dgm:spPr/>
      <dgm:t>
        <a:bodyPr/>
        <a:lstStyle/>
        <a:p>
          <a:r>
            <a:rPr lang="en-US"/>
            <a:t>Seek out and review a variety of sources</a:t>
          </a:r>
        </a:p>
      </dgm:t>
    </dgm:pt>
    <dgm:pt modelId="{78CE8603-C2B2-40CF-9469-EDB8FD5B557C}" type="parTrans" cxnId="{757635B9-BA8F-42CD-A328-FDEADAC022EA}">
      <dgm:prSet/>
      <dgm:spPr/>
      <dgm:t>
        <a:bodyPr/>
        <a:lstStyle/>
        <a:p>
          <a:endParaRPr lang="en-US"/>
        </a:p>
      </dgm:t>
    </dgm:pt>
    <dgm:pt modelId="{51451FA4-D878-4C42-99C7-209AFFFBA456}" type="sibTrans" cxnId="{757635B9-BA8F-42CD-A328-FDEADAC022EA}">
      <dgm:prSet/>
      <dgm:spPr/>
      <dgm:t>
        <a:bodyPr/>
        <a:lstStyle/>
        <a:p>
          <a:endParaRPr lang="en-US"/>
        </a:p>
      </dgm:t>
    </dgm:pt>
    <dgm:pt modelId="{DE743287-C411-4FD8-BB5E-A5FEEE43344D}">
      <dgm:prSet/>
      <dgm:spPr/>
      <dgm:t>
        <a:bodyPr/>
        <a:lstStyle/>
        <a:p>
          <a:r>
            <a:rPr lang="en-US"/>
            <a:t>Search</a:t>
          </a:r>
        </a:p>
      </dgm:t>
    </dgm:pt>
    <dgm:pt modelId="{A1A24BF0-2CB5-4994-BFBD-19E92A6F8A0C}" type="parTrans" cxnId="{4BCAD77B-7598-4AFB-8EDA-6CC4540BA667}">
      <dgm:prSet/>
      <dgm:spPr/>
      <dgm:t>
        <a:bodyPr/>
        <a:lstStyle/>
        <a:p>
          <a:endParaRPr lang="en-US"/>
        </a:p>
      </dgm:t>
    </dgm:pt>
    <dgm:pt modelId="{AFD88143-A6BB-47EA-A775-6168AB31C441}" type="sibTrans" cxnId="{4BCAD77B-7598-4AFB-8EDA-6CC4540BA667}">
      <dgm:prSet/>
      <dgm:spPr/>
      <dgm:t>
        <a:bodyPr/>
        <a:lstStyle/>
        <a:p>
          <a:endParaRPr lang="en-US"/>
        </a:p>
      </dgm:t>
    </dgm:pt>
    <dgm:pt modelId="{F388AAF5-08FA-4354-903C-E83179B23FE1}">
      <dgm:prSet/>
      <dgm:spPr/>
      <dgm:t>
        <a:bodyPr/>
        <a:lstStyle/>
        <a:p>
          <a:r>
            <a:rPr lang="en-US"/>
            <a:t>Search for sources in library catalogs, databases, and the web</a:t>
          </a:r>
        </a:p>
      </dgm:t>
    </dgm:pt>
    <dgm:pt modelId="{0CAE682D-341C-4D4D-BE05-80A536464CAF}" type="parTrans" cxnId="{C9EEA7E2-FD52-428C-BF6E-38757C031A20}">
      <dgm:prSet/>
      <dgm:spPr/>
      <dgm:t>
        <a:bodyPr/>
        <a:lstStyle/>
        <a:p>
          <a:endParaRPr lang="en-US"/>
        </a:p>
      </dgm:t>
    </dgm:pt>
    <dgm:pt modelId="{409CB9D9-6A1F-4749-86EB-87144B484D25}" type="sibTrans" cxnId="{C9EEA7E2-FD52-428C-BF6E-38757C031A20}">
      <dgm:prSet/>
      <dgm:spPr/>
      <dgm:t>
        <a:bodyPr/>
        <a:lstStyle/>
        <a:p>
          <a:endParaRPr lang="en-US"/>
        </a:p>
      </dgm:t>
    </dgm:pt>
    <dgm:pt modelId="{BC928DE9-A2ED-4EEE-A534-2FD01D5BEE37}">
      <dgm:prSet/>
      <dgm:spPr/>
      <dgm:t>
        <a:bodyPr/>
        <a:lstStyle/>
        <a:p>
          <a:r>
            <a:rPr lang="en-US"/>
            <a:t>Conduct</a:t>
          </a:r>
        </a:p>
      </dgm:t>
    </dgm:pt>
    <dgm:pt modelId="{31E1C18D-A5B4-4A4B-8C5B-F3B7F5BCA5B3}" type="parTrans" cxnId="{BE68831F-2573-4288-AF8E-3BF6D91A2454}">
      <dgm:prSet/>
      <dgm:spPr/>
      <dgm:t>
        <a:bodyPr/>
        <a:lstStyle/>
        <a:p>
          <a:endParaRPr lang="en-US"/>
        </a:p>
      </dgm:t>
    </dgm:pt>
    <dgm:pt modelId="{562203C0-9046-4CC2-8061-48340BCC6278}" type="sibTrans" cxnId="{BE68831F-2573-4288-AF8E-3BF6D91A2454}">
      <dgm:prSet/>
      <dgm:spPr/>
      <dgm:t>
        <a:bodyPr/>
        <a:lstStyle/>
        <a:p>
          <a:endParaRPr lang="en-US"/>
        </a:p>
      </dgm:t>
    </dgm:pt>
    <dgm:pt modelId="{975B5A29-3475-42E0-B7F7-92DD5D7C6526}">
      <dgm:prSet/>
      <dgm:spPr/>
      <dgm:t>
        <a:bodyPr/>
        <a:lstStyle/>
        <a:p>
          <a:r>
            <a:rPr lang="en-US"/>
            <a:t>Conduct several searches using a variety of terminology related to your topic</a:t>
          </a:r>
        </a:p>
      </dgm:t>
    </dgm:pt>
    <dgm:pt modelId="{13C1A6F9-F13A-4236-B743-046995906578}" type="parTrans" cxnId="{E52BF86A-5C66-474A-803D-3CF31DD9865A}">
      <dgm:prSet/>
      <dgm:spPr/>
      <dgm:t>
        <a:bodyPr/>
        <a:lstStyle/>
        <a:p>
          <a:endParaRPr lang="en-US"/>
        </a:p>
      </dgm:t>
    </dgm:pt>
    <dgm:pt modelId="{16B6D8EF-CB98-4A9A-90D2-18D3E076AB1A}" type="sibTrans" cxnId="{E52BF86A-5C66-474A-803D-3CF31DD9865A}">
      <dgm:prSet/>
      <dgm:spPr/>
      <dgm:t>
        <a:bodyPr/>
        <a:lstStyle/>
        <a:p>
          <a:endParaRPr lang="en-US"/>
        </a:p>
      </dgm:t>
    </dgm:pt>
    <dgm:pt modelId="{93712A61-4D61-492A-A0BE-ED65421C4812}">
      <dgm:prSet/>
      <dgm:spPr/>
      <dgm:t>
        <a:bodyPr/>
        <a:lstStyle/>
        <a:p>
          <a:r>
            <a:rPr lang="en-US"/>
            <a:t>Ask</a:t>
          </a:r>
        </a:p>
      </dgm:t>
    </dgm:pt>
    <dgm:pt modelId="{ADA8A14A-6A07-41D3-BBBA-ADED11C9597D}" type="parTrans" cxnId="{7D080D9C-AF0A-4E4E-A7CB-C13C0DC4B9D3}">
      <dgm:prSet/>
      <dgm:spPr/>
      <dgm:t>
        <a:bodyPr/>
        <a:lstStyle/>
        <a:p>
          <a:endParaRPr lang="en-US"/>
        </a:p>
      </dgm:t>
    </dgm:pt>
    <dgm:pt modelId="{9AF13043-FC40-4638-AA7C-5DBE84FFB00A}" type="sibTrans" cxnId="{7D080D9C-AF0A-4E4E-A7CB-C13C0DC4B9D3}">
      <dgm:prSet/>
      <dgm:spPr/>
      <dgm:t>
        <a:bodyPr/>
        <a:lstStyle/>
        <a:p>
          <a:endParaRPr lang="en-US"/>
        </a:p>
      </dgm:t>
    </dgm:pt>
    <dgm:pt modelId="{E1F62E7F-7A34-4580-98E5-F0DEC9A174E6}">
      <dgm:prSet/>
      <dgm:spPr/>
      <dgm:t>
        <a:bodyPr/>
        <a:lstStyle/>
        <a:p>
          <a:r>
            <a:rPr lang="en-US"/>
            <a:t>Ask a librarian, "What might I be missing?" once you have searched for a variety of resources.</a:t>
          </a:r>
        </a:p>
      </dgm:t>
    </dgm:pt>
    <dgm:pt modelId="{DCE972E1-DC5C-4888-B26F-D2BD7A76B006}" type="parTrans" cxnId="{EFA4A36A-D9F9-4ED2-B62B-1FB1B0BAD83D}">
      <dgm:prSet/>
      <dgm:spPr/>
      <dgm:t>
        <a:bodyPr/>
        <a:lstStyle/>
        <a:p>
          <a:endParaRPr lang="en-US"/>
        </a:p>
      </dgm:t>
    </dgm:pt>
    <dgm:pt modelId="{8C72C987-BC99-4CAE-BEC6-1AF1F5B645A4}" type="sibTrans" cxnId="{EFA4A36A-D9F9-4ED2-B62B-1FB1B0BAD83D}">
      <dgm:prSet/>
      <dgm:spPr/>
      <dgm:t>
        <a:bodyPr/>
        <a:lstStyle/>
        <a:p>
          <a:endParaRPr lang="en-US"/>
        </a:p>
      </dgm:t>
    </dgm:pt>
    <dgm:pt modelId="{15346582-A274-4537-B4CC-D457955FB27F}" type="pres">
      <dgm:prSet presAssocID="{3FC9CB75-87F4-40FB-A3C9-163A38B7A49A}" presName="Name0" presStyleCnt="0">
        <dgm:presLayoutVars>
          <dgm:dir/>
          <dgm:animLvl val="lvl"/>
          <dgm:resizeHandles val="exact"/>
        </dgm:presLayoutVars>
      </dgm:prSet>
      <dgm:spPr/>
    </dgm:pt>
    <dgm:pt modelId="{DFDA993A-B9C7-4713-BFDB-EDC33CC52CD9}" type="pres">
      <dgm:prSet presAssocID="{218ABEFF-9570-4C59-AABC-615A335985F5}" presName="linNode" presStyleCnt="0"/>
      <dgm:spPr/>
    </dgm:pt>
    <dgm:pt modelId="{37A37304-22C8-47D0-9CF9-8092D52847B2}" type="pres">
      <dgm:prSet presAssocID="{218ABEFF-9570-4C59-AABC-615A335985F5}" presName="parentText" presStyleLbl="alignNode1" presStyleIdx="0" presStyleCnt="5">
        <dgm:presLayoutVars>
          <dgm:chMax val="1"/>
          <dgm:bulletEnabled/>
        </dgm:presLayoutVars>
      </dgm:prSet>
      <dgm:spPr/>
    </dgm:pt>
    <dgm:pt modelId="{EF0C371E-281C-40E4-BEF9-205FD5FA1FDC}" type="pres">
      <dgm:prSet presAssocID="{218ABEFF-9570-4C59-AABC-615A335985F5}" presName="descendantText" presStyleLbl="alignAccFollowNode1" presStyleIdx="0" presStyleCnt="5">
        <dgm:presLayoutVars>
          <dgm:bulletEnabled/>
        </dgm:presLayoutVars>
      </dgm:prSet>
      <dgm:spPr/>
    </dgm:pt>
    <dgm:pt modelId="{0C6229C4-1E08-4C6A-ADAE-D404DC849D58}" type="pres">
      <dgm:prSet presAssocID="{872BCA46-001A-4F5E-B710-1999B3D9D96E}" presName="sp" presStyleCnt="0"/>
      <dgm:spPr/>
    </dgm:pt>
    <dgm:pt modelId="{D79DF2D9-0466-4236-AB88-3857075A5665}" type="pres">
      <dgm:prSet presAssocID="{88DA7449-4759-40CD-8557-D8B203BB335F}" presName="linNode" presStyleCnt="0"/>
      <dgm:spPr/>
    </dgm:pt>
    <dgm:pt modelId="{FA3C5B9A-2433-4E69-8D12-9C11F487DC17}" type="pres">
      <dgm:prSet presAssocID="{88DA7449-4759-40CD-8557-D8B203BB335F}" presName="parentText" presStyleLbl="alignNode1" presStyleIdx="1" presStyleCnt="5">
        <dgm:presLayoutVars>
          <dgm:chMax val="1"/>
          <dgm:bulletEnabled/>
        </dgm:presLayoutVars>
      </dgm:prSet>
      <dgm:spPr/>
    </dgm:pt>
    <dgm:pt modelId="{78BFF4EB-D808-4421-97A4-3E1DF921C045}" type="pres">
      <dgm:prSet presAssocID="{88DA7449-4759-40CD-8557-D8B203BB335F}" presName="descendantText" presStyleLbl="alignAccFollowNode1" presStyleIdx="1" presStyleCnt="5">
        <dgm:presLayoutVars>
          <dgm:bulletEnabled/>
        </dgm:presLayoutVars>
      </dgm:prSet>
      <dgm:spPr/>
    </dgm:pt>
    <dgm:pt modelId="{8F37B78C-7E19-421C-BA12-EE1D34F13879}" type="pres">
      <dgm:prSet presAssocID="{2997B716-5D31-4874-9AC3-71F46E491D24}" presName="sp" presStyleCnt="0"/>
      <dgm:spPr/>
    </dgm:pt>
    <dgm:pt modelId="{F42B1DA1-5AED-42BA-BCA7-A3A21D154C54}" type="pres">
      <dgm:prSet presAssocID="{DE743287-C411-4FD8-BB5E-A5FEEE43344D}" presName="linNode" presStyleCnt="0"/>
      <dgm:spPr/>
    </dgm:pt>
    <dgm:pt modelId="{36F4E307-4AB7-4376-8C67-6C569161752B}" type="pres">
      <dgm:prSet presAssocID="{DE743287-C411-4FD8-BB5E-A5FEEE43344D}" presName="parentText" presStyleLbl="alignNode1" presStyleIdx="2" presStyleCnt="5">
        <dgm:presLayoutVars>
          <dgm:chMax val="1"/>
          <dgm:bulletEnabled/>
        </dgm:presLayoutVars>
      </dgm:prSet>
      <dgm:spPr/>
    </dgm:pt>
    <dgm:pt modelId="{3D4189CC-C25E-4138-B6EA-7B9C4B2873B1}" type="pres">
      <dgm:prSet presAssocID="{DE743287-C411-4FD8-BB5E-A5FEEE43344D}" presName="descendantText" presStyleLbl="alignAccFollowNode1" presStyleIdx="2" presStyleCnt="5">
        <dgm:presLayoutVars>
          <dgm:bulletEnabled/>
        </dgm:presLayoutVars>
      </dgm:prSet>
      <dgm:spPr/>
    </dgm:pt>
    <dgm:pt modelId="{3C6FBC4C-41F3-424B-BC27-A0EEF2A3948F}" type="pres">
      <dgm:prSet presAssocID="{AFD88143-A6BB-47EA-A775-6168AB31C441}" presName="sp" presStyleCnt="0"/>
      <dgm:spPr/>
    </dgm:pt>
    <dgm:pt modelId="{09CB9FD9-DF6C-4790-A7AF-9A20A4E8B826}" type="pres">
      <dgm:prSet presAssocID="{BC928DE9-A2ED-4EEE-A534-2FD01D5BEE37}" presName="linNode" presStyleCnt="0"/>
      <dgm:spPr/>
    </dgm:pt>
    <dgm:pt modelId="{2DA3FD64-7093-4EEE-A95C-41268DA9AC96}" type="pres">
      <dgm:prSet presAssocID="{BC928DE9-A2ED-4EEE-A534-2FD01D5BEE37}" presName="parentText" presStyleLbl="alignNode1" presStyleIdx="3" presStyleCnt="5">
        <dgm:presLayoutVars>
          <dgm:chMax val="1"/>
          <dgm:bulletEnabled/>
        </dgm:presLayoutVars>
      </dgm:prSet>
      <dgm:spPr/>
    </dgm:pt>
    <dgm:pt modelId="{EEE6191B-472D-4BCB-A7A0-693E631DB896}" type="pres">
      <dgm:prSet presAssocID="{BC928DE9-A2ED-4EEE-A534-2FD01D5BEE37}" presName="descendantText" presStyleLbl="alignAccFollowNode1" presStyleIdx="3" presStyleCnt="5">
        <dgm:presLayoutVars>
          <dgm:bulletEnabled/>
        </dgm:presLayoutVars>
      </dgm:prSet>
      <dgm:spPr/>
    </dgm:pt>
    <dgm:pt modelId="{30C4C89C-47C7-49D9-AF67-D8E2A08FBF83}" type="pres">
      <dgm:prSet presAssocID="{562203C0-9046-4CC2-8061-48340BCC6278}" presName="sp" presStyleCnt="0"/>
      <dgm:spPr/>
    </dgm:pt>
    <dgm:pt modelId="{D435B176-A8CC-48C3-A184-FE41A1473796}" type="pres">
      <dgm:prSet presAssocID="{93712A61-4D61-492A-A0BE-ED65421C4812}" presName="linNode" presStyleCnt="0"/>
      <dgm:spPr/>
    </dgm:pt>
    <dgm:pt modelId="{31C463A8-9B5B-465B-BA51-7C39B58256E8}" type="pres">
      <dgm:prSet presAssocID="{93712A61-4D61-492A-A0BE-ED65421C4812}" presName="parentText" presStyleLbl="alignNode1" presStyleIdx="4" presStyleCnt="5">
        <dgm:presLayoutVars>
          <dgm:chMax val="1"/>
          <dgm:bulletEnabled/>
        </dgm:presLayoutVars>
      </dgm:prSet>
      <dgm:spPr/>
    </dgm:pt>
    <dgm:pt modelId="{F902F883-A42A-4461-BA59-71201D46D1E5}" type="pres">
      <dgm:prSet presAssocID="{93712A61-4D61-492A-A0BE-ED65421C4812}" presName="descendantText" presStyleLbl="alignAccFollowNode1" presStyleIdx="4" presStyleCnt="5">
        <dgm:presLayoutVars>
          <dgm:bulletEnabled/>
        </dgm:presLayoutVars>
      </dgm:prSet>
      <dgm:spPr/>
    </dgm:pt>
  </dgm:ptLst>
  <dgm:cxnLst>
    <dgm:cxn modelId="{8F6F8A08-8F32-4EEF-A688-9E9E33801DED}" type="presOf" srcId="{F388AAF5-08FA-4354-903C-E83179B23FE1}" destId="{3D4189CC-C25E-4138-B6EA-7B9C4B2873B1}" srcOrd="0" destOrd="0" presId="urn:microsoft.com/office/officeart/2016/7/layout/VerticalSolidActionList"/>
    <dgm:cxn modelId="{BE68831F-2573-4288-AF8E-3BF6D91A2454}" srcId="{3FC9CB75-87F4-40FB-A3C9-163A38B7A49A}" destId="{BC928DE9-A2ED-4EEE-A534-2FD01D5BEE37}" srcOrd="3" destOrd="0" parTransId="{31E1C18D-A5B4-4A4B-8C5B-F3B7F5BCA5B3}" sibTransId="{562203C0-9046-4CC2-8061-48340BCC6278}"/>
    <dgm:cxn modelId="{4C5A9E2E-C67D-4AFA-87D8-7EA182483286}" type="presOf" srcId="{88DA7449-4759-40CD-8557-D8B203BB335F}" destId="{FA3C5B9A-2433-4E69-8D12-9C11F487DC17}" srcOrd="0" destOrd="0" presId="urn:microsoft.com/office/officeart/2016/7/layout/VerticalSolidActionList"/>
    <dgm:cxn modelId="{7E527330-9F87-4E18-901C-A8E26E5B5677}" type="presOf" srcId="{148887A1-0827-415D-A93B-F3EF67CB39DF}" destId="{78BFF4EB-D808-4421-97A4-3E1DF921C045}" srcOrd="0" destOrd="0" presId="urn:microsoft.com/office/officeart/2016/7/layout/VerticalSolidActionList"/>
    <dgm:cxn modelId="{4BADAA3C-FAAF-4A43-B5BD-5D6CF0A8FD14}" type="presOf" srcId="{3FC9CB75-87F4-40FB-A3C9-163A38B7A49A}" destId="{15346582-A274-4537-B4CC-D457955FB27F}" srcOrd="0" destOrd="0" presId="urn:microsoft.com/office/officeart/2016/7/layout/VerticalSolidActionList"/>
    <dgm:cxn modelId="{64293D62-9A8C-4E55-AD93-0C3D67C23A04}" srcId="{3FC9CB75-87F4-40FB-A3C9-163A38B7A49A}" destId="{88DA7449-4759-40CD-8557-D8B203BB335F}" srcOrd="1" destOrd="0" parTransId="{C6E50173-8ABE-48FB-9E56-C88DDD837FDF}" sibTransId="{2997B716-5D31-4874-9AC3-71F46E491D24}"/>
    <dgm:cxn modelId="{07A0CF65-4A05-45F9-9192-EBFF0340069A}" type="presOf" srcId="{E66EBD2F-2264-414F-A96A-0FF26B26823E}" destId="{EF0C371E-281C-40E4-BEF9-205FD5FA1FDC}" srcOrd="0" destOrd="0" presId="urn:microsoft.com/office/officeart/2016/7/layout/VerticalSolidActionList"/>
    <dgm:cxn modelId="{EFA4A36A-D9F9-4ED2-B62B-1FB1B0BAD83D}" srcId="{93712A61-4D61-492A-A0BE-ED65421C4812}" destId="{E1F62E7F-7A34-4580-98E5-F0DEC9A174E6}" srcOrd="0" destOrd="0" parTransId="{DCE972E1-DC5C-4888-B26F-D2BD7A76B006}" sibTransId="{8C72C987-BC99-4CAE-BEC6-1AF1F5B645A4}"/>
    <dgm:cxn modelId="{E52BF86A-5C66-474A-803D-3CF31DD9865A}" srcId="{BC928DE9-A2ED-4EEE-A534-2FD01D5BEE37}" destId="{975B5A29-3475-42E0-B7F7-92DD5D7C6526}" srcOrd="0" destOrd="0" parTransId="{13C1A6F9-F13A-4236-B743-046995906578}" sibTransId="{16B6D8EF-CB98-4A9A-90D2-18D3E076AB1A}"/>
    <dgm:cxn modelId="{90AC994F-E172-4ADF-9D4F-96E8DE7A0070}" type="presOf" srcId="{93712A61-4D61-492A-A0BE-ED65421C4812}" destId="{31C463A8-9B5B-465B-BA51-7C39B58256E8}" srcOrd="0" destOrd="0" presId="urn:microsoft.com/office/officeart/2016/7/layout/VerticalSolidActionList"/>
    <dgm:cxn modelId="{43F12D58-A8A6-4553-9CA2-0B20300E8B81}" srcId="{3FC9CB75-87F4-40FB-A3C9-163A38B7A49A}" destId="{218ABEFF-9570-4C59-AABC-615A335985F5}" srcOrd="0" destOrd="0" parTransId="{D114D158-FF97-4FF1-B19E-120728770819}" sibTransId="{872BCA46-001A-4F5E-B710-1999B3D9D96E}"/>
    <dgm:cxn modelId="{4BCAD77B-7598-4AFB-8EDA-6CC4540BA667}" srcId="{3FC9CB75-87F4-40FB-A3C9-163A38B7A49A}" destId="{DE743287-C411-4FD8-BB5E-A5FEEE43344D}" srcOrd="2" destOrd="0" parTransId="{A1A24BF0-2CB5-4994-BFBD-19E92A6F8A0C}" sibTransId="{AFD88143-A6BB-47EA-A775-6168AB31C441}"/>
    <dgm:cxn modelId="{1025CB84-F725-4468-9970-9EB7B69A2282}" type="presOf" srcId="{E1F62E7F-7A34-4580-98E5-F0DEC9A174E6}" destId="{F902F883-A42A-4461-BA59-71201D46D1E5}" srcOrd="0" destOrd="0" presId="urn:microsoft.com/office/officeart/2016/7/layout/VerticalSolidActionList"/>
    <dgm:cxn modelId="{49ACC59A-EE76-49EF-930A-3E5D5A9D35FF}" type="presOf" srcId="{BC928DE9-A2ED-4EEE-A534-2FD01D5BEE37}" destId="{2DA3FD64-7093-4EEE-A95C-41268DA9AC96}" srcOrd="0" destOrd="0" presId="urn:microsoft.com/office/officeart/2016/7/layout/VerticalSolidActionList"/>
    <dgm:cxn modelId="{7D080D9C-AF0A-4E4E-A7CB-C13C0DC4B9D3}" srcId="{3FC9CB75-87F4-40FB-A3C9-163A38B7A49A}" destId="{93712A61-4D61-492A-A0BE-ED65421C4812}" srcOrd="4" destOrd="0" parTransId="{ADA8A14A-6A07-41D3-BBBA-ADED11C9597D}" sibTransId="{9AF13043-FC40-4638-AA7C-5DBE84FFB00A}"/>
    <dgm:cxn modelId="{2E4603AD-5735-4522-8030-BC24F9D02E09}" type="presOf" srcId="{DE743287-C411-4FD8-BB5E-A5FEEE43344D}" destId="{36F4E307-4AB7-4376-8C67-6C569161752B}" srcOrd="0" destOrd="0" presId="urn:microsoft.com/office/officeart/2016/7/layout/VerticalSolidActionList"/>
    <dgm:cxn modelId="{151798B6-4F92-4797-AC3B-37D1A33F02D9}" type="presOf" srcId="{975B5A29-3475-42E0-B7F7-92DD5D7C6526}" destId="{EEE6191B-472D-4BCB-A7A0-693E631DB896}" srcOrd="0" destOrd="0" presId="urn:microsoft.com/office/officeart/2016/7/layout/VerticalSolidActionList"/>
    <dgm:cxn modelId="{757635B9-BA8F-42CD-A328-FDEADAC022EA}" srcId="{88DA7449-4759-40CD-8557-D8B203BB335F}" destId="{148887A1-0827-415D-A93B-F3EF67CB39DF}" srcOrd="0" destOrd="0" parTransId="{78CE8603-C2B2-40CF-9469-EDB8FD5B557C}" sibTransId="{51451FA4-D878-4C42-99C7-209AFFFBA456}"/>
    <dgm:cxn modelId="{C25CB3C2-0B0B-4DEE-8ABD-6C8417026323}" type="presOf" srcId="{218ABEFF-9570-4C59-AABC-615A335985F5}" destId="{37A37304-22C8-47D0-9CF9-8092D52847B2}" srcOrd="0" destOrd="0" presId="urn:microsoft.com/office/officeart/2016/7/layout/VerticalSolidActionList"/>
    <dgm:cxn modelId="{692C5AC3-B5AA-4F00-AE8B-D0742D3D7C79}" srcId="{218ABEFF-9570-4C59-AABC-615A335985F5}" destId="{E66EBD2F-2264-414F-A96A-0FF26B26823E}" srcOrd="0" destOrd="0" parTransId="{30746455-443C-490F-9AF8-3A29DE1C47F0}" sibTransId="{CB6CE26A-23B6-4CDD-99EE-596B49156D5E}"/>
    <dgm:cxn modelId="{C9EEA7E2-FD52-428C-BF6E-38757C031A20}" srcId="{DE743287-C411-4FD8-BB5E-A5FEEE43344D}" destId="{F388AAF5-08FA-4354-903C-E83179B23FE1}" srcOrd="0" destOrd="0" parTransId="{0CAE682D-341C-4D4D-BE05-80A536464CAF}" sibTransId="{409CB9D9-6A1F-4749-86EB-87144B484D25}"/>
    <dgm:cxn modelId="{40D4F507-B670-4FDF-9F6B-D2944A05ADA0}" type="presParOf" srcId="{15346582-A274-4537-B4CC-D457955FB27F}" destId="{DFDA993A-B9C7-4713-BFDB-EDC33CC52CD9}" srcOrd="0" destOrd="0" presId="urn:microsoft.com/office/officeart/2016/7/layout/VerticalSolidActionList"/>
    <dgm:cxn modelId="{D723CCC6-D49E-4D0A-97A6-18399DFEB32B}" type="presParOf" srcId="{DFDA993A-B9C7-4713-BFDB-EDC33CC52CD9}" destId="{37A37304-22C8-47D0-9CF9-8092D52847B2}" srcOrd="0" destOrd="0" presId="urn:microsoft.com/office/officeart/2016/7/layout/VerticalSolidActionList"/>
    <dgm:cxn modelId="{242AC79E-F62F-4AAF-BD85-F41D53124A9D}" type="presParOf" srcId="{DFDA993A-B9C7-4713-BFDB-EDC33CC52CD9}" destId="{EF0C371E-281C-40E4-BEF9-205FD5FA1FDC}" srcOrd="1" destOrd="0" presId="urn:microsoft.com/office/officeart/2016/7/layout/VerticalSolidActionList"/>
    <dgm:cxn modelId="{DDEB4F54-2BF6-4002-841C-031220D67E00}" type="presParOf" srcId="{15346582-A274-4537-B4CC-D457955FB27F}" destId="{0C6229C4-1E08-4C6A-ADAE-D404DC849D58}" srcOrd="1" destOrd="0" presId="urn:microsoft.com/office/officeart/2016/7/layout/VerticalSolidActionList"/>
    <dgm:cxn modelId="{C5C80289-6EFD-4B9E-92DE-6C82DB62814E}" type="presParOf" srcId="{15346582-A274-4537-B4CC-D457955FB27F}" destId="{D79DF2D9-0466-4236-AB88-3857075A5665}" srcOrd="2" destOrd="0" presId="urn:microsoft.com/office/officeart/2016/7/layout/VerticalSolidActionList"/>
    <dgm:cxn modelId="{84E1F2C4-C74C-4421-8D75-74089208CDFF}" type="presParOf" srcId="{D79DF2D9-0466-4236-AB88-3857075A5665}" destId="{FA3C5B9A-2433-4E69-8D12-9C11F487DC17}" srcOrd="0" destOrd="0" presId="urn:microsoft.com/office/officeart/2016/7/layout/VerticalSolidActionList"/>
    <dgm:cxn modelId="{3A26786F-A3A1-4B4C-A16E-512B329AFC6D}" type="presParOf" srcId="{D79DF2D9-0466-4236-AB88-3857075A5665}" destId="{78BFF4EB-D808-4421-97A4-3E1DF921C045}" srcOrd="1" destOrd="0" presId="urn:microsoft.com/office/officeart/2016/7/layout/VerticalSolidActionList"/>
    <dgm:cxn modelId="{C3B01F06-511A-4FF8-B6C1-A5FF23D39856}" type="presParOf" srcId="{15346582-A274-4537-B4CC-D457955FB27F}" destId="{8F37B78C-7E19-421C-BA12-EE1D34F13879}" srcOrd="3" destOrd="0" presId="urn:microsoft.com/office/officeart/2016/7/layout/VerticalSolidActionList"/>
    <dgm:cxn modelId="{40154D8F-A042-46D4-8D79-971DD98EA7EB}" type="presParOf" srcId="{15346582-A274-4537-B4CC-D457955FB27F}" destId="{F42B1DA1-5AED-42BA-BCA7-A3A21D154C54}" srcOrd="4" destOrd="0" presId="urn:microsoft.com/office/officeart/2016/7/layout/VerticalSolidActionList"/>
    <dgm:cxn modelId="{17DEC39C-14C4-4424-9157-40684505278D}" type="presParOf" srcId="{F42B1DA1-5AED-42BA-BCA7-A3A21D154C54}" destId="{36F4E307-4AB7-4376-8C67-6C569161752B}" srcOrd="0" destOrd="0" presId="urn:microsoft.com/office/officeart/2016/7/layout/VerticalSolidActionList"/>
    <dgm:cxn modelId="{38E6E1EF-84BF-45A4-9647-60B1C49547F2}" type="presParOf" srcId="{F42B1DA1-5AED-42BA-BCA7-A3A21D154C54}" destId="{3D4189CC-C25E-4138-B6EA-7B9C4B2873B1}" srcOrd="1" destOrd="0" presId="urn:microsoft.com/office/officeart/2016/7/layout/VerticalSolidActionList"/>
    <dgm:cxn modelId="{EE60E722-9778-41CA-AA86-CFBBE115F466}" type="presParOf" srcId="{15346582-A274-4537-B4CC-D457955FB27F}" destId="{3C6FBC4C-41F3-424B-BC27-A0EEF2A3948F}" srcOrd="5" destOrd="0" presId="urn:microsoft.com/office/officeart/2016/7/layout/VerticalSolidActionList"/>
    <dgm:cxn modelId="{A00EE76C-26C3-4E47-B508-7B796E23872B}" type="presParOf" srcId="{15346582-A274-4537-B4CC-D457955FB27F}" destId="{09CB9FD9-DF6C-4790-A7AF-9A20A4E8B826}" srcOrd="6" destOrd="0" presId="urn:microsoft.com/office/officeart/2016/7/layout/VerticalSolidActionList"/>
    <dgm:cxn modelId="{0F2BFC6E-0ACE-4429-8541-B8BB9B308C67}" type="presParOf" srcId="{09CB9FD9-DF6C-4790-A7AF-9A20A4E8B826}" destId="{2DA3FD64-7093-4EEE-A95C-41268DA9AC96}" srcOrd="0" destOrd="0" presId="urn:microsoft.com/office/officeart/2016/7/layout/VerticalSolidActionList"/>
    <dgm:cxn modelId="{BF80DCC3-0887-441E-80B4-B32617CCC805}" type="presParOf" srcId="{09CB9FD9-DF6C-4790-A7AF-9A20A4E8B826}" destId="{EEE6191B-472D-4BCB-A7A0-693E631DB896}" srcOrd="1" destOrd="0" presId="urn:microsoft.com/office/officeart/2016/7/layout/VerticalSolidActionList"/>
    <dgm:cxn modelId="{4C5A4C76-DBFE-4082-9EDA-8790E7BAC2EE}" type="presParOf" srcId="{15346582-A274-4537-B4CC-D457955FB27F}" destId="{30C4C89C-47C7-49D9-AF67-D8E2A08FBF83}" srcOrd="7" destOrd="0" presId="urn:microsoft.com/office/officeart/2016/7/layout/VerticalSolidActionList"/>
    <dgm:cxn modelId="{A013C3F2-7A80-4A40-82B4-AC2639250C9D}" type="presParOf" srcId="{15346582-A274-4537-B4CC-D457955FB27F}" destId="{D435B176-A8CC-48C3-A184-FE41A1473796}" srcOrd="8" destOrd="0" presId="urn:microsoft.com/office/officeart/2016/7/layout/VerticalSolidActionList"/>
    <dgm:cxn modelId="{E2E03A97-09FF-4B26-9301-CFC860B3A176}" type="presParOf" srcId="{D435B176-A8CC-48C3-A184-FE41A1473796}" destId="{31C463A8-9B5B-465B-BA51-7C39B58256E8}" srcOrd="0" destOrd="0" presId="urn:microsoft.com/office/officeart/2016/7/layout/VerticalSolidActionList"/>
    <dgm:cxn modelId="{9C53FC26-7DF2-47E6-A3C7-A90479D7E2D3}" type="presParOf" srcId="{D435B176-A8CC-48C3-A184-FE41A1473796}" destId="{F902F883-A42A-4461-BA59-71201D46D1E5}" srcOrd="1" destOrd="0" presId="urn:microsoft.com/office/officeart/2016/7/layout/VerticalSolidAction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A4130-C8E3-4F3F-8535-0E9DADB22F90}">
      <dsp:nvSpPr>
        <dsp:cNvPr id="0" name=""/>
        <dsp:cNvSpPr/>
      </dsp:nvSpPr>
      <dsp:spPr>
        <a:xfrm>
          <a:off x="0" y="1315"/>
          <a:ext cx="7765322" cy="56050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A2F5B0-EFAF-4D19-A8F2-ADC2363A4339}">
      <dsp:nvSpPr>
        <dsp:cNvPr id="0" name=""/>
        <dsp:cNvSpPr/>
      </dsp:nvSpPr>
      <dsp:spPr>
        <a:xfrm>
          <a:off x="119715" y="82183"/>
          <a:ext cx="407954" cy="3987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066171-31F2-4A86-813C-3F6F6A90E395}">
      <dsp:nvSpPr>
        <dsp:cNvPr id="0" name=""/>
        <dsp:cNvSpPr/>
      </dsp:nvSpPr>
      <dsp:spPr>
        <a:xfrm>
          <a:off x="647385" y="1315"/>
          <a:ext cx="7117936" cy="560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320" tIns="59320" rIns="59320" bIns="59320" numCol="1" spcCol="1270" anchor="ctr" anchorCtr="0">
          <a:noAutofit/>
        </a:bodyPr>
        <a:lstStyle/>
        <a:p>
          <a:pPr marL="0" lvl="0" indent="0" algn="l" defTabSz="1066800">
            <a:lnSpc>
              <a:spcPct val="100000"/>
            </a:lnSpc>
            <a:spcBef>
              <a:spcPct val="0"/>
            </a:spcBef>
            <a:spcAft>
              <a:spcPct val="35000"/>
            </a:spcAft>
            <a:buNone/>
          </a:pPr>
          <a:r>
            <a:rPr lang="en-US" sz="2400" kern="1200" dirty="0">
              <a:solidFill>
                <a:schemeClr val="tx2">
                  <a:lumMod val="50000"/>
                </a:schemeClr>
              </a:solidFill>
            </a:rPr>
            <a:t>INTRODUCTION</a:t>
          </a:r>
          <a:r>
            <a:rPr lang="en-US" sz="1900" kern="1200" dirty="0"/>
            <a:t> </a:t>
          </a:r>
        </a:p>
      </dsp:txBody>
      <dsp:txXfrm>
        <a:off x="647385" y="1315"/>
        <a:ext cx="7117936" cy="560507"/>
      </dsp:txXfrm>
    </dsp:sp>
    <dsp:sp modelId="{9A971491-5C6D-46AF-A0AF-6C4907F8AEB6}">
      <dsp:nvSpPr>
        <dsp:cNvPr id="0" name=""/>
        <dsp:cNvSpPr/>
      </dsp:nvSpPr>
      <dsp:spPr>
        <a:xfrm>
          <a:off x="0" y="701949"/>
          <a:ext cx="7765322" cy="56050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F75B4C-4917-4D48-B748-A3B299594EEC}">
      <dsp:nvSpPr>
        <dsp:cNvPr id="0" name=""/>
        <dsp:cNvSpPr/>
      </dsp:nvSpPr>
      <dsp:spPr>
        <a:xfrm>
          <a:off x="73103" y="784277"/>
          <a:ext cx="501178" cy="39585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D06B43-4CD8-4A82-AD7A-D32CD5F68098}">
      <dsp:nvSpPr>
        <dsp:cNvPr id="0" name=""/>
        <dsp:cNvSpPr/>
      </dsp:nvSpPr>
      <dsp:spPr>
        <a:xfrm>
          <a:off x="647385" y="701949"/>
          <a:ext cx="7117936" cy="560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320" tIns="59320" rIns="59320" bIns="59320" numCol="1" spcCol="1270" anchor="ctr" anchorCtr="0">
          <a:noAutofit/>
        </a:bodyPr>
        <a:lstStyle/>
        <a:p>
          <a:pPr marL="0" lvl="0" indent="0" algn="l" defTabSz="1066800">
            <a:lnSpc>
              <a:spcPct val="100000"/>
            </a:lnSpc>
            <a:spcBef>
              <a:spcPct val="0"/>
            </a:spcBef>
            <a:spcAft>
              <a:spcPct val="35000"/>
            </a:spcAft>
            <a:buNone/>
          </a:pPr>
          <a:r>
            <a:rPr lang="en-US" sz="2400" kern="1200" dirty="0">
              <a:solidFill>
                <a:schemeClr val="tx2">
                  <a:lumMod val="50000"/>
                </a:schemeClr>
              </a:solidFill>
            </a:rPr>
            <a:t>INFORMATION LITERACY DEFINITION </a:t>
          </a:r>
        </a:p>
      </dsp:txBody>
      <dsp:txXfrm>
        <a:off x="647385" y="701949"/>
        <a:ext cx="7117936" cy="560507"/>
      </dsp:txXfrm>
    </dsp:sp>
    <dsp:sp modelId="{E2D326A7-41E2-4450-ADE6-D052C83F8087}">
      <dsp:nvSpPr>
        <dsp:cNvPr id="0" name=""/>
        <dsp:cNvSpPr/>
      </dsp:nvSpPr>
      <dsp:spPr>
        <a:xfrm>
          <a:off x="0" y="1402583"/>
          <a:ext cx="7765322" cy="56050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CBA103-0184-4D7E-A532-204EC542162B}">
      <dsp:nvSpPr>
        <dsp:cNvPr id="0" name=""/>
        <dsp:cNvSpPr/>
      </dsp:nvSpPr>
      <dsp:spPr>
        <a:xfrm>
          <a:off x="96409" y="1474717"/>
          <a:ext cx="454566" cy="4162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1CF5E3-60AD-45D4-9210-6FBD5A7DF612}">
      <dsp:nvSpPr>
        <dsp:cNvPr id="0" name=""/>
        <dsp:cNvSpPr/>
      </dsp:nvSpPr>
      <dsp:spPr>
        <a:xfrm>
          <a:off x="647385" y="1402583"/>
          <a:ext cx="7117936" cy="560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320" tIns="59320" rIns="59320" bIns="59320" numCol="1" spcCol="1270" anchor="ctr" anchorCtr="0">
          <a:noAutofit/>
        </a:bodyPr>
        <a:lstStyle/>
        <a:p>
          <a:pPr marL="0" lvl="0" indent="0" algn="l" defTabSz="1066800">
            <a:lnSpc>
              <a:spcPct val="100000"/>
            </a:lnSpc>
            <a:spcBef>
              <a:spcPct val="0"/>
            </a:spcBef>
            <a:spcAft>
              <a:spcPct val="35000"/>
            </a:spcAft>
            <a:buNone/>
          </a:pPr>
          <a:r>
            <a:rPr lang="en-US" sz="2400" kern="1200" dirty="0">
              <a:solidFill>
                <a:schemeClr val="tx2">
                  <a:lumMod val="50000"/>
                </a:schemeClr>
              </a:solidFill>
            </a:rPr>
            <a:t>INFORMATION  LANDSCAPE </a:t>
          </a:r>
        </a:p>
      </dsp:txBody>
      <dsp:txXfrm>
        <a:off x="647385" y="1402583"/>
        <a:ext cx="7117936" cy="560507"/>
      </dsp:txXfrm>
    </dsp:sp>
    <dsp:sp modelId="{9374F1CA-E746-4BCC-A390-397895A4CBE5}">
      <dsp:nvSpPr>
        <dsp:cNvPr id="0" name=""/>
        <dsp:cNvSpPr/>
      </dsp:nvSpPr>
      <dsp:spPr>
        <a:xfrm>
          <a:off x="0" y="2103217"/>
          <a:ext cx="7765322" cy="56050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52056F-3A50-4CE3-9BEB-C7749FFD39B8}">
      <dsp:nvSpPr>
        <dsp:cNvPr id="0" name=""/>
        <dsp:cNvSpPr/>
      </dsp:nvSpPr>
      <dsp:spPr>
        <a:xfrm>
          <a:off x="108062" y="2165158"/>
          <a:ext cx="431260" cy="4366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CE0BB3-D562-480B-8F46-43E077A70D6A}">
      <dsp:nvSpPr>
        <dsp:cNvPr id="0" name=""/>
        <dsp:cNvSpPr/>
      </dsp:nvSpPr>
      <dsp:spPr>
        <a:xfrm>
          <a:off x="647385" y="2103217"/>
          <a:ext cx="7117936" cy="560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320" tIns="59320" rIns="59320" bIns="59320" numCol="1" spcCol="1270" anchor="ctr" anchorCtr="0">
          <a:noAutofit/>
        </a:bodyPr>
        <a:lstStyle/>
        <a:p>
          <a:pPr marL="0" lvl="0" indent="0" algn="l" defTabSz="1066800">
            <a:lnSpc>
              <a:spcPct val="100000"/>
            </a:lnSpc>
            <a:spcBef>
              <a:spcPct val="0"/>
            </a:spcBef>
            <a:spcAft>
              <a:spcPct val="35000"/>
            </a:spcAft>
            <a:buNone/>
          </a:pPr>
          <a:r>
            <a:rPr lang="en-US" sz="2400" kern="1200" dirty="0">
              <a:solidFill>
                <a:schemeClr val="tx2">
                  <a:lumMod val="50000"/>
                </a:schemeClr>
              </a:solidFill>
            </a:rPr>
            <a:t>WHAT  INFORMATION LITERACY INCLUDES?</a:t>
          </a:r>
        </a:p>
      </dsp:txBody>
      <dsp:txXfrm>
        <a:off x="647385" y="2103217"/>
        <a:ext cx="7117936" cy="560507"/>
      </dsp:txXfrm>
    </dsp:sp>
    <dsp:sp modelId="{912B5E90-0E2A-41FC-A1D4-0CB704652586}">
      <dsp:nvSpPr>
        <dsp:cNvPr id="0" name=""/>
        <dsp:cNvSpPr/>
      </dsp:nvSpPr>
      <dsp:spPr>
        <a:xfrm>
          <a:off x="0" y="2803851"/>
          <a:ext cx="7765322" cy="56050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1CA3C3-4D20-46D7-A042-FCBE0CEFCF16}">
      <dsp:nvSpPr>
        <dsp:cNvPr id="0" name=""/>
        <dsp:cNvSpPr/>
      </dsp:nvSpPr>
      <dsp:spPr>
        <a:xfrm>
          <a:off x="131368" y="2878905"/>
          <a:ext cx="384648" cy="41039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624FDC-8DA2-4A91-A9B6-07ED186C93DC}">
      <dsp:nvSpPr>
        <dsp:cNvPr id="0" name=""/>
        <dsp:cNvSpPr/>
      </dsp:nvSpPr>
      <dsp:spPr>
        <a:xfrm>
          <a:off x="647385" y="2803851"/>
          <a:ext cx="7117936" cy="560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320" tIns="59320" rIns="59320" bIns="59320" numCol="1" spcCol="1270" anchor="ctr" anchorCtr="0">
          <a:noAutofit/>
        </a:bodyPr>
        <a:lstStyle/>
        <a:p>
          <a:pPr marL="0" lvl="0" indent="0" algn="l" defTabSz="1066800">
            <a:lnSpc>
              <a:spcPct val="100000"/>
            </a:lnSpc>
            <a:spcBef>
              <a:spcPct val="0"/>
            </a:spcBef>
            <a:spcAft>
              <a:spcPct val="35000"/>
            </a:spcAft>
            <a:buNone/>
          </a:pPr>
          <a:r>
            <a:rPr lang="en-US" sz="2400" kern="1200" dirty="0">
              <a:solidFill>
                <a:schemeClr val="tx2">
                  <a:lumMod val="50000"/>
                </a:schemeClr>
              </a:solidFill>
            </a:rPr>
            <a:t>WHAT IS MEDIA LITERACY ?</a:t>
          </a:r>
        </a:p>
      </dsp:txBody>
      <dsp:txXfrm>
        <a:off x="647385" y="2803851"/>
        <a:ext cx="7117936" cy="560507"/>
      </dsp:txXfrm>
    </dsp:sp>
    <dsp:sp modelId="{928657FF-B59A-49C2-9A07-3A60C4816372}">
      <dsp:nvSpPr>
        <dsp:cNvPr id="0" name=""/>
        <dsp:cNvSpPr/>
      </dsp:nvSpPr>
      <dsp:spPr>
        <a:xfrm>
          <a:off x="0" y="3504485"/>
          <a:ext cx="7765322" cy="56050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D54D9B-41B7-45B1-B81F-01BEB7E1DCBC}">
      <dsp:nvSpPr>
        <dsp:cNvPr id="0" name=""/>
        <dsp:cNvSpPr/>
      </dsp:nvSpPr>
      <dsp:spPr>
        <a:xfrm>
          <a:off x="169553" y="3630599"/>
          <a:ext cx="308278" cy="30827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AC1CFA-78BE-4BF7-8954-A13E730697CD}">
      <dsp:nvSpPr>
        <dsp:cNvPr id="0" name=""/>
        <dsp:cNvSpPr/>
      </dsp:nvSpPr>
      <dsp:spPr>
        <a:xfrm>
          <a:off x="647385" y="3504485"/>
          <a:ext cx="7117936" cy="560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9320" tIns="59320" rIns="59320" bIns="59320" numCol="1" spcCol="1270" anchor="ctr" anchorCtr="0">
          <a:noAutofit/>
        </a:bodyPr>
        <a:lstStyle/>
        <a:p>
          <a:pPr marL="0" lvl="0" indent="0" algn="l" defTabSz="1066800">
            <a:lnSpc>
              <a:spcPct val="100000"/>
            </a:lnSpc>
            <a:spcBef>
              <a:spcPct val="0"/>
            </a:spcBef>
            <a:spcAft>
              <a:spcPct val="35000"/>
            </a:spcAft>
            <a:buNone/>
          </a:pPr>
          <a:r>
            <a:rPr lang="en-US" sz="2400" b="0" kern="1200" dirty="0">
              <a:solidFill>
                <a:schemeClr val="tx2">
                  <a:lumMod val="50000"/>
                </a:schemeClr>
              </a:solidFill>
            </a:rPr>
            <a:t>REFERENCES</a:t>
          </a:r>
        </a:p>
      </dsp:txBody>
      <dsp:txXfrm>
        <a:off x="647385" y="3504485"/>
        <a:ext cx="7117936" cy="5605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F2A746-BEEF-46AC-8D4C-2119723B9A86}">
      <dsp:nvSpPr>
        <dsp:cNvPr id="0" name=""/>
        <dsp:cNvSpPr/>
      </dsp:nvSpPr>
      <dsp:spPr>
        <a:xfrm>
          <a:off x="537181" y="378084"/>
          <a:ext cx="7315167" cy="4323726"/>
        </a:xfrm>
        <a:prstGeom prst="roundRect">
          <a:avLst/>
        </a:prstGeom>
        <a:gradFill rotWithShape="0">
          <a:gsLst>
            <a:gs pos="0">
              <a:schemeClr val="accent1">
                <a:hueOff val="0"/>
                <a:satOff val="0"/>
                <a:lumOff val="0"/>
                <a:alphaOff val="0"/>
                <a:tint val="94000"/>
                <a:satMod val="100000"/>
                <a:lumMod val="104000"/>
              </a:schemeClr>
            </a:gs>
            <a:gs pos="69000">
              <a:schemeClr val="accent1">
                <a:hueOff val="0"/>
                <a:satOff val="0"/>
                <a:lumOff val="0"/>
                <a:alphaOff val="0"/>
                <a:shade val="86000"/>
                <a:satMod val="130000"/>
                <a:lumMod val="102000"/>
              </a:schemeClr>
            </a:gs>
            <a:gs pos="100000">
              <a:schemeClr val="accent1">
                <a:hueOff val="0"/>
                <a:satOff val="0"/>
                <a:lumOff val="0"/>
                <a:alphaOff val="0"/>
                <a:shade val="72000"/>
                <a:satMod val="130000"/>
                <a:lumMod val="100000"/>
              </a:schemeClr>
            </a:gs>
          </a:gsLst>
          <a:lin ang="5400000" scaled="0"/>
        </a:gradFill>
        <a:ln>
          <a:noFill/>
        </a:ln>
        <a:effectLst>
          <a:outerShdw blurRad="63500" sx="102000" sy="102000" algn="ctr" rotWithShape="0">
            <a:prstClr val="black">
              <a:alpha val="40000"/>
            </a:prstClr>
          </a:outerShdw>
        </a:effectLst>
        <a:scene3d>
          <a:camera prst="obliqueTopRigh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bg1">
                  <a:lumMod val="95000"/>
                  <a:lumOff val="5000"/>
                </a:schemeClr>
              </a:solidFill>
              <a:latin typeface="Times New Roman" panose="02020603050405020304" pitchFamily="18" charset="0"/>
              <a:cs typeface="Times New Roman" panose="02020603050405020304" pitchFamily="18" charset="0"/>
            </a:rPr>
            <a:t>"College level research requires the kind of credible articles, books, eBooks, and media that you can find through the library.” </a:t>
          </a:r>
        </a:p>
        <a:p>
          <a:pPr marL="0" lvl="0" indent="0" algn="l" defTabSz="1066800">
            <a:lnSpc>
              <a:spcPct val="90000"/>
            </a:lnSpc>
            <a:spcBef>
              <a:spcPct val="0"/>
            </a:spcBef>
            <a:spcAft>
              <a:spcPct val="35000"/>
            </a:spcAft>
            <a:buNone/>
          </a:pPr>
          <a:r>
            <a:rPr lang="en-US" sz="2400" kern="1200" dirty="0">
              <a:solidFill>
                <a:schemeClr val="bg1">
                  <a:lumMod val="95000"/>
                  <a:lumOff val="5000"/>
                </a:schemeClr>
              </a:solidFill>
              <a:latin typeface="Times New Roman" panose="02020603050405020304" pitchFamily="18" charset="0"/>
              <a:cs typeface="Times New Roman" panose="02020603050405020304" pitchFamily="18" charset="0"/>
            </a:rPr>
            <a:t>The longer you are in college, the more your instructors will be requiring you to use college level sources like scholarly &amp; peer reviewed articles and even scholarly articles that have literature reviews, methodology and results.</a:t>
          </a:r>
        </a:p>
      </dsp:txBody>
      <dsp:txXfrm>
        <a:off x="748248" y="589151"/>
        <a:ext cx="6893033" cy="39015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5D67-30E5-460B-BB34-FA3BC81A54F0}">
      <dsp:nvSpPr>
        <dsp:cNvPr id="0" name=""/>
        <dsp:cNvSpPr/>
      </dsp:nvSpPr>
      <dsp:spPr>
        <a:xfrm>
          <a:off x="0" y="2108"/>
          <a:ext cx="8389531" cy="1068698"/>
        </a:xfrm>
        <a:prstGeom prst="roundRect">
          <a:avLst>
            <a:gd name="adj" fmla="val 10000"/>
          </a:avLst>
        </a:prstGeom>
        <a:gradFill rotWithShape="0">
          <a:gsLst>
            <a:gs pos="0">
              <a:schemeClr val="accent1">
                <a:tint val="40000"/>
                <a:hueOff val="0"/>
                <a:satOff val="0"/>
                <a:lumOff val="0"/>
                <a:alphaOff val="0"/>
                <a:tint val="94000"/>
                <a:satMod val="100000"/>
                <a:lumMod val="104000"/>
              </a:schemeClr>
            </a:gs>
            <a:gs pos="69000">
              <a:schemeClr val="accent1">
                <a:tint val="40000"/>
                <a:hueOff val="0"/>
                <a:satOff val="0"/>
                <a:lumOff val="0"/>
                <a:alphaOff val="0"/>
                <a:shade val="86000"/>
                <a:satMod val="130000"/>
                <a:lumMod val="102000"/>
              </a:schemeClr>
            </a:gs>
            <a:gs pos="100000">
              <a:schemeClr val="accent1">
                <a:tint val="40000"/>
                <a:hueOff val="0"/>
                <a:satOff val="0"/>
                <a:lumOff val="0"/>
                <a:alphaOff val="0"/>
                <a:shade val="72000"/>
                <a:satMod val="130000"/>
                <a:lumMod val="100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412B1012-0E0E-48C5-A842-8AEDBC1F67A4}">
      <dsp:nvSpPr>
        <dsp:cNvPr id="0" name=""/>
        <dsp:cNvSpPr/>
      </dsp:nvSpPr>
      <dsp:spPr>
        <a:xfrm>
          <a:off x="323281" y="242565"/>
          <a:ext cx="587784" cy="5877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E3EC05A-D25A-455A-84A0-BE5CD0250F18}">
      <dsp:nvSpPr>
        <dsp:cNvPr id="0" name=""/>
        <dsp:cNvSpPr/>
      </dsp:nvSpPr>
      <dsp:spPr>
        <a:xfrm>
          <a:off x="1234346" y="2108"/>
          <a:ext cx="7155184" cy="10686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104" tIns="113104" rIns="113104" bIns="113104" numCol="1" spcCol="1270" anchor="ctr" anchorCtr="0">
          <a:noAutofit/>
        </a:bodyPr>
        <a:lstStyle/>
        <a:p>
          <a:pPr marL="0" lvl="0" indent="0" algn="l" defTabSz="800100">
            <a:lnSpc>
              <a:spcPct val="100000"/>
            </a:lnSpc>
            <a:spcBef>
              <a:spcPct val="0"/>
            </a:spcBef>
            <a:spcAft>
              <a:spcPct val="35000"/>
            </a:spcAft>
            <a:buNone/>
          </a:pPr>
          <a:r>
            <a:rPr lang="en-US" sz="1800" b="1" kern="1200" dirty="0">
              <a:solidFill>
                <a:schemeClr val="tx2">
                  <a:lumMod val="10000"/>
                </a:schemeClr>
              </a:solidFill>
            </a:rPr>
            <a:t>Once you have your assignment, these are generally the stages of research:</a:t>
          </a:r>
        </a:p>
      </dsp:txBody>
      <dsp:txXfrm>
        <a:off x="1234346" y="2108"/>
        <a:ext cx="7155184" cy="1068698"/>
      </dsp:txXfrm>
    </dsp:sp>
    <dsp:sp modelId="{1B70E453-7A3F-48EA-8360-53B1D642E5B3}">
      <dsp:nvSpPr>
        <dsp:cNvPr id="0" name=""/>
        <dsp:cNvSpPr/>
      </dsp:nvSpPr>
      <dsp:spPr>
        <a:xfrm>
          <a:off x="0" y="1337981"/>
          <a:ext cx="8389531" cy="1068698"/>
        </a:xfrm>
        <a:prstGeom prst="roundRect">
          <a:avLst>
            <a:gd name="adj" fmla="val 10000"/>
          </a:avLst>
        </a:prstGeom>
        <a:gradFill rotWithShape="0">
          <a:gsLst>
            <a:gs pos="0">
              <a:schemeClr val="accent1">
                <a:tint val="40000"/>
                <a:hueOff val="0"/>
                <a:satOff val="0"/>
                <a:lumOff val="0"/>
                <a:alphaOff val="0"/>
                <a:tint val="94000"/>
                <a:satMod val="100000"/>
                <a:lumMod val="104000"/>
              </a:schemeClr>
            </a:gs>
            <a:gs pos="69000">
              <a:schemeClr val="accent1">
                <a:tint val="40000"/>
                <a:hueOff val="0"/>
                <a:satOff val="0"/>
                <a:lumOff val="0"/>
                <a:alphaOff val="0"/>
                <a:shade val="86000"/>
                <a:satMod val="130000"/>
                <a:lumMod val="102000"/>
              </a:schemeClr>
            </a:gs>
            <a:gs pos="100000">
              <a:schemeClr val="accent1">
                <a:tint val="40000"/>
                <a:hueOff val="0"/>
                <a:satOff val="0"/>
                <a:lumOff val="0"/>
                <a:alphaOff val="0"/>
                <a:shade val="72000"/>
                <a:satMod val="130000"/>
                <a:lumMod val="100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A627A04B-006C-4E14-A864-1D7C33693EAF}">
      <dsp:nvSpPr>
        <dsp:cNvPr id="0" name=""/>
        <dsp:cNvSpPr/>
      </dsp:nvSpPr>
      <dsp:spPr>
        <a:xfrm>
          <a:off x="323281" y="1578439"/>
          <a:ext cx="587784" cy="5877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1137C9A-B821-4190-868B-456AD6A57089}">
      <dsp:nvSpPr>
        <dsp:cNvPr id="0" name=""/>
        <dsp:cNvSpPr/>
      </dsp:nvSpPr>
      <dsp:spPr>
        <a:xfrm>
          <a:off x="1234346" y="1337981"/>
          <a:ext cx="7155184" cy="1068698"/>
        </a:xfrm>
        <a:prstGeom prst="rect">
          <a:avLst/>
        </a:prstGeom>
        <a:solidFill>
          <a:schemeClr val="bg2">
            <a:lumMod val="75000"/>
          </a:schemeClr>
        </a:solidFill>
        <a:ln>
          <a:noFill/>
        </a:ln>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dsp:spPr>
      <dsp:style>
        <a:lnRef idx="0">
          <a:schemeClr val="accent5"/>
        </a:lnRef>
        <a:fillRef idx="3">
          <a:schemeClr val="accent5"/>
        </a:fillRef>
        <a:effectRef idx="3">
          <a:schemeClr val="accent5"/>
        </a:effectRef>
        <a:fontRef idx="minor">
          <a:schemeClr val="lt1"/>
        </a:fontRef>
      </dsp:style>
      <dsp:txBody>
        <a:bodyPr spcFirstLastPara="0" vert="horz" wrap="square" lIns="113104" tIns="113104" rIns="113104" bIns="113104" numCol="1" spcCol="1270" anchor="ctr" anchorCtr="0">
          <a:noAutofit/>
        </a:bodyPr>
        <a:lstStyle/>
        <a:p>
          <a:pPr marL="0" lvl="0" indent="0" algn="l" defTabSz="711200">
            <a:lnSpc>
              <a:spcPct val="100000"/>
            </a:lnSpc>
            <a:spcBef>
              <a:spcPct val="0"/>
            </a:spcBef>
            <a:spcAft>
              <a:spcPct val="35000"/>
            </a:spcAft>
            <a:buNone/>
          </a:pPr>
          <a:r>
            <a:rPr lang="en-US" sz="1600" kern="1200"/>
            <a:t>1.    You pick or are assigned a topic</a:t>
          </a:r>
          <a:endParaRPr lang="en-US" sz="1200" kern="1200"/>
        </a:p>
      </dsp:txBody>
      <dsp:txXfrm>
        <a:off x="1234346" y="1337981"/>
        <a:ext cx="7155184" cy="1068698"/>
      </dsp:txXfrm>
    </dsp:sp>
    <dsp:sp modelId="{8711EAC8-D724-449E-A42B-E587ED69810D}">
      <dsp:nvSpPr>
        <dsp:cNvPr id="0" name=""/>
        <dsp:cNvSpPr/>
      </dsp:nvSpPr>
      <dsp:spPr>
        <a:xfrm>
          <a:off x="0" y="2673855"/>
          <a:ext cx="8389531" cy="1068698"/>
        </a:xfrm>
        <a:prstGeom prst="roundRect">
          <a:avLst>
            <a:gd name="adj" fmla="val 10000"/>
          </a:avLst>
        </a:prstGeom>
        <a:gradFill rotWithShape="0">
          <a:gsLst>
            <a:gs pos="0">
              <a:schemeClr val="accent1">
                <a:tint val="40000"/>
                <a:hueOff val="0"/>
                <a:satOff val="0"/>
                <a:lumOff val="0"/>
                <a:alphaOff val="0"/>
                <a:tint val="94000"/>
                <a:satMod val="100000"/>
                <a:lumMod val="104000"/>
              </a:schemeClr>
            </a:gs>
            <a:gs pos="69000">
              <a:schemeClr val="accent1">
                <a:tint val="40000"/>
                <a:hueOff val="0"/>
                <a:satOff val="0"/>
                <a:lumOff val="0"/>
                <a:alphaOff val="0"/>
                <a:shade val="86000"/>
                <a:satMod val="130000"/>
                <a:lumMod val="102000"/>
              </a:schemeClr>
            </a:gs>
            <a:gs pos="100000">
              <a:schemeClr val="accent1">
                <a:tint val="40000"/>
                <a:hueOff val="0"/>
                <a:satOff val="0"/>
                <a:lumOff val="0"/>
                <a:alphaOff val="0"/>
                <a:shade val="72000"/>
                <a:satMod val="130000"/>
                <a:lumMod val="100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39AE07EF-7D91-40CD-867B-8A5B5CDE03A1}">
      <dsp:nvSpPr>
        <dsp:cNvPr id="0" name=""/>
        <dsp:cNvSpPr/>
      </dsp:nvSpPr>
      <dsp:spPr>
        <a:xfrm>
          <a:off x="323281" y="2914312"/>
          <a:ext cx="587784" cy="5877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A93CEDA-017E-45AA-A7E7-6C98A3028055}">
      <dsp:nvSpPr>
        <dsp:cNvPr id="0" name=""/>
        <dsp:cNvSpPr/>
      </dsp:nvSpPr>
      <dsp:spPr>
        <a:xfrm>
          <a:off x="1234346" y="2673855"/>
          <a:ext cx="7155184" cy="1068698"/>
        </a:xfrm>
        <a:prstGeom prst="rect">
          <a:avLst/>
        </a:prstGeom>
        <a:solidFill>
          <a:schemeClr val="tx2">
            <a:lumMod val="75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13104" tIns="113104" rIns="113104" bIns="113104" numCol="1" spcCol="1270" anchor="ctr" anchorCtr="0">
          <a:noAutofit/>
        </a:bodyPr>
        <a:lstStyle/>
        <a:p>
          <a:pPr marL="0" lvl="0" indent="0" algn="l" defTabSz="711200">
            <a:lnSpc>
              <a:spcPct val="100000"/>
            </a:lnSpc>
            <a:spcBef>
              <a:spcPct val="0"/>
            </a:spcBef>
            <a:spcAft>
              <a:spcPct val="35000"/>
            </a:spcAft>
            <a:buNone/>
          </a:pPr>
          <a:r>
            <a:rPr lang="en-US" sz="1600" kern="1200" dirty="0"/>
            <a:t>2.      You research your topic with an open mind, using college level books, eBooks, articles or media as determined by the assignment.</a:t>
          </a:r>
          <a:endParaRPr lang="en-US" sz="1200" kern="1200" dirty="0"/>
        </a:p>
      </dsp:txBody>
      <dsp:txXfrm>
        <a:off x="1234346" y="2673855"/>
        <a:ext cx="7155184" cy="1068698"/>
      </dsp:txXfrm>
    </dsp:sp>
    <dsp:sp modelId="{F983B71E-3E92-4FE9-8495-E10A21A9C14E}">
      <dsp:nvSpPr>
        <dsp:cNvPr id="0" name=""/>
        <dsp:cNvSpPr/>
      </dsp:nvSpPr>
      <dsp:spPr>
        <a:xfrm>
          <a:off x="0" y="4009728"/>
          <a:ext cx="8389531" cy="1068698"/>
        </a:xfrm>
        <a:prstGeom prst="roundRect">
          <a:avLst>
            <a:gd name="adj" fmla="val 10000"/>
          </a:avLst>
        </a:prstGeom>
        <a:gradFill rotWithShape="0">
          <a:gsLst>
            <a:gs pos="0">
              <a:schemeClr val="accent1">
                <a:tint val="40000"/>
                <a:hueOff val="0"/>
                <a:satOff val="0"/>
                <a:lumOff val="0"/>
                <a:alphaOff val="0"/>
                <a:tint val="94000"/>
                <a:satMod val="100000"/>
                <a:lumMod val="104000"/>
              </a:schemeClr>
            </a:gs>
            <a:gs pos="69000">
              <a:schemeClr val="accent1">
                <a:tint val="40000"/>
                <a:hueOff val="0"/>
                <a:satOff val="0"/>
                <a:lumOff val="0"/>
                <a:alphaOff val="0"/>
                <a:shade val="86000"/>
                <a:satMod val="130000"/>
                <a:lumMod val="102000"/>
              </a:schemeClr>
            </a:gs>
            <a:gs pos="100000">
              <a:schemeClr val="accent1">
                <a:tint val="40000"/>
                <a:hueOff val="0"/>
                <a:satOff val="0"/>
                <a:lumOff val="0"/>
                <a:alphaOff val="0"/>
                <a:shade val="72000"/>
                <a:satMod val="130000"/>
                <a:lumMod val="100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74CC2D2F-CE5A-4D91-9411-827C6EA81FE4}">
      <dsp:nvSpPr>
        <dsp:cNvPr id="0" name=""/>
        <dsp:cNvSpPr/>
      </dsp:nvSpPr>
      <dsp:spPr>
        <a:xfrm>
          <a:off x="323281" y="4250185"/>
          <a:ext cx="587784" cy="5877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C12CC16F-5511-4D5F-9FAB-418A0EBEF125}">
      <dsp:nvSpPr>
        <dsp:cNvPr id="0" name=""/>
        <dsp:cNvSpPr/>
      </dsp:nvSpPr>
      <dsp:spPr>
        <a:xfrm>
          <a:off x="1234346" y="4009728"/>
          <a:ext cx="7155184" cy="1068698"/>
        </a:xfrm>
        <a:prstGeom prst="rect">
          <a:avLst/>
        </a:prstGeom>
        <a:solidFill>
          <a:schemeClr val="tx2">
            <a:lumMod val="5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13104" tIns="113104" rIns="113104" bIns="113104" numCol="1" spcCol="1270" anchor="ctr" anchorCtr="0">
          <a:noAutofit/>
        </a:bodyPr>
        <a:lstStyle/>
        <a:p>
          <a:pPr marL="0" lvl="0" indent="0" algn="l" defTabSz="533400">
            <a:lnSpc>
              <a:spcPct val="100000"/>
            </a:lnSpc>
            <a:spcBef>
              <a:spcPct val="0"/>
            </a:spcBef>
            <a:spcAft>
              <a:spcPct val="35000"/>
            </a:spcAft>
            <a:buNone/>
          </a:pPr>
          <a:r>
            <a:rPr lang="en-US" sz="1200" kern="1200" dirty="0"/>
            <a:t>3.    </a:t>
          </a:r>
          <a:r>
            <a:rPr lang="en-US" sz="1600" kern="1200" dirty="0"/>
            <a:t>You draw conclusions about the topic based on what you discovered from the 	college level sources and write about your findings.</a:t>
          </a:r>
          <a:endParaRPr lang="en-US" sz="1200" kern="1200" dirty="0"/>
        </a:p>
      </dsp:txBody>
      <dsp:txXfrm>
        <a:off x="1234346" y="4009728"/>
        <a:ext cx="7155184" cy="10686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0C371E-281C-40E4-BEF9-205FD5FA1FDC}">
      <dsp:nvSpPr>
        <dsp:cNvPr id="0" name=""/>
        <dsp:cNvSpPr/>
      </dsp:nvSpPr>
      <dsp:spPr>
        <a:xfrm>
          <a:off x="1549400" y="1649"/>
          <a:ext cx="6197600" cy="723620"/>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251" tIns="183800" rIns="120251" bIns="183800" numCol="1" spcCol="1270" anchor="ctr" anchorCtr="0">
          <a:noAutofit/>
        </a:bodyPr>
        <a:lstStyle/>
        <a:p>
          <a:pPr marL="0" lvl="0" indent="0" algn="l" defTabSz="577850">
            <a:lnSpc>
              <a:spcPct val="90000"/>
            </a:lnSpc>
            <a:spcBef>
              <a:spcPct val="0"/>
            </a:spcBef>
            <a:spcAft>
              <a:spcPct val="35000"/>
            </a:spcAft>
            <a:buNone/>
          </a:pPr>
          <a:r>
            <a:rPr lang="en-US" sz="1300" kern="1200"/>
            <a:t>Your research will be far better if you:</a:t>
          </a:r>
        </a:p>
      </dsp:txBody>
      <dsp:txXfrm>
        <a:off x="1549400" y="1649"/>
        <a:ext cx="6197600" cy="723620"/>
      </dsp:txXfrm>
    </dsp:sp>
    <dsp:sp modelId="{37A37304-22C8-47D0-9CF9-8092D52847B2}">
      <dsp:nvSpPr>
        <dsp:cNvPr id="0" name=""/>
        <dsp:cNvSpPr/>
      </dsp:nvSpPr>
      <dsp:spPr>
        <a:xfrm>
          <a:off x="0" y="1649"/>
          <a:ext cx="1549400" cy="72362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989" tIns="71478" rIns="81989" bIns="71478" numCol="1" spcCol="1270" anchor="ctr" anchorCtr="0">
          <a:noAutofit/>
        </a:bodyPr>
        <a:lstStyle/>
        <a:p>
          <a:pPr marL="0" lvl="0" indent="0" algn="ctr" defTabSz="755650">
            <a:lnSpc>
              <a:spcPct val="90000"/>
            </a:lnSpc>
            <a:spcBef>
              <a:spcPct val="0"/>
            </a:spcBef>
            <a:spcAft>
              <a:spcPct val="35000"/>
            </a:spcAft>
            <a:buNone/>
          </a:pPr>
          <a:r>
            <a:rPr lang="en-US" sz="1700" kern="1200"/>
            <a:t>Be</a:t>
          </a:r>
        </a:p>
      </dsp:txBody>
      <dsp:txXfrm>
        <a:off x="0" y="1649"/>
        <a:ext cx="1549400" cy="723620"/>
      </dsp:txXfrm>
    </dsp:sp>
    <dsp:sp modelId="{78BFF4EB-D808-4421-97A4-3E1DF921C045}">
      <dsp:nvSpPr>
        <dsp:cNvPr id="0" name=""/>
        <dsp:cNvSpPr/>
      </dsp:nvSpPr>
      <dsp:spPr>
        <a:xfrm>
          <a:off x="1549400" y="768687"/>
          <a:ext cx="6197600" cy="723620"/>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251" tIns="183800" rIns="120251" bIns="183800" numCol="1" spcCol="1270" anchor="ctr" anchorCtr="0">
          <a:noAutofit/>
        </a:bodyPr>
        <a:lstStyle/>
        <a:p>
          <a:pPr marL="0" lvl="0" indent="0" algn="l" defTabSz="577850">
            <a:lnSpc>
              <a:spcPct val="90000"/>
            </a:lnSpc>
            <a:spcBef>
              <a:spcPct val="0"/>
            </a:spcBef>
            <a:spcAft>
              <a:spcPct val="35000"/>
            </a:spcAft>
            <a:buNone/>
          </a:pPr>
          <a:r>
            <a:rPr lang="en-US" sz="1300" kern="1200"/>
            <a:t>Seek out and review a variety of sources</a:t>
          </a:r>
        </a:p>
      </dsp:txBody>
      <dsp:txXfrm>
        <a:off x="1549400" y="768687"/>
        <a:ext cx="6197600" cy="723620"/>
      </dsp:txXfrm>
    </dsp:sp>
    <dsp:sp modelId="{FA3C5B9A-2433-4E69-8D12-9C11F487DC17}">
      <dsp:nvSpPr>
        <dsp:cNvPr id="0" name=""/>
        <dsp:cNvSpPr/>
      </dsp:nvSpPr>
      <dsp:spPr>
        <a:xfrm>
          <a:off x="0" y="768687"/>
          <a:ext cx="1549400" cy="723620"/>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989" tIns="71478" rIns="81989" bIns="71478" numCol="1" spcCol="1270" anchor="ctr" anchorCtr="0">
          <a:noAutofit/>
        </a:bodyPr>
        <a:lstStyle/>
        <a:p>
          <a:pPr marL="0" lvl="0" indent="0" algn="ctr" defTabSz="755650">
            <a:lnSpc>
              <a:spcPct val="90000"/>
            </a:lnSpc>
            <a:spcBef>
              <a:spcPct val="0"/>
            </a:spcBef>
            <a:spcAft>
              <a:spcPct val="35000"/>
            </a:spcAft>
            <a:buNone/>
          </a:pPr>
          <a:r>
            <a:rPr lang="en-US" sz="1700" kern="1200"/>
            <a:t>Seek out and review</a:t>
          </a:r>
        </a:p>
      </dsp:txBody>
      <dsp:txXfrm>
        <a:off x="0" y="768687"/>
        <a:ext cx="1549400" cy="723620"/>
      </dsp:txXfrm>
    </dsp:sp>
    <dsp:sp modelId="{3D4189CC-C25E-4138-B6EA-7B9C4B2873B1}">
      <dsp:nvSpPr>
        <dsp:cNvPr id="0" name=""/>
        <dsp:cNvSpPr/>
      </dsp:nvSpPr>
      <dsp:spPr>
        <a:xfrm>
          <a:off x="1549400" y="1535725"/>
          <a:ext cx="6197600" cy="723620"/>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251" tIns="183800" rIns="120251" bIns="183800" numCol="1" spcCol="1270" anchor="ctr" anchorCtr="0">
          <a:noAutofit/>
        </a:bodyPr>
        <a:lstStyle/>
        <a:p>
          <a:pPr marL="0" lvl="0" indent="0" algn="l" defTabSz="577850">
            <a:lnSpc>
              <a:spcPct val="90000"/>
            </a:lnSpc>
            <a:spcBef>
              <a:spcPct val="0"/>
            </a:spcBef>
            <a:spcAft>
              <a:spcPct val="35000"/>
            </a:spcAft>
            <a:buNone/>
          </a:pPr>
          <a:r>
            <a:rPr lang="en-US" sz="1300" kern="1200"/>
            <a:t>Search for sources in library catalogs, databases, and the web</a:t>
          </a:r>
        </a:p>
      </dsp:txBody>
      <dsp:txXfrm>
        <a:off x="1549400" y="1535725"/>
        <a:ext cx="6197600" cy="723620"/>
      </dsp:txXfrm>
    </dsp:sp>
    <dsp:sp modelId="{36F4E307-4AB7-4376-8C67-6C569161752B}">
      <dsp:nvSpPr>
        <dsp:cNvPr id="0" name=""/>
        <dsp:cNvSpPr/>
      </dsp:nvSpPr>
      <dsp:spPr>
        <a:xfrm>
          <a:off x="0" y="1535725"/>
          <a:ext cx="1549400" cy="723620"/>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989" tIns="71478" rIns="81989" bIns="71478" numCol="1" spcCol="1270" anchor="ctr" anchorCtr="0">
          <a:noAutofit/>
        </a:bodyPr>
        <a:lstStyle/>
        <a:p>
          <a:pPr marL="0" lvl="0" indent="0" algn="ctr" defTabSz="755650">
            <a:lnSpc>
              <a:spcPct val="90000"/>
            </a:lnSpc>
            <a:spcBef>
              <a:spcPct val="0"/>
            </a:spcBef>
            <a:spcAft>
              <a:spcPct val="35000"/>
            </a:spcAft>
            <a:buNone/>
          </a:pPr>
          <a:r>
            <a:rPr lang="en-US" sz="1700" kern="1200"/>
            <a:t>Search</a:t>
          </a:r>
        </a:p>
      </dsp:txBody>
      <dsp:txXfrm>
        <a:off x="0" y="1535725"/>
        <a:ext cx="1549400" cy="723620"/>
      </dsp:txXfrm>
    </dsp:sp>
    <dsp:sp modelId="{EEE6191B-472D-4BCB-A7A0-693E631DB896}">
      <dsp:nvSpPr>
        <dsp:cNvPr id="0" name=""/>
        <dsp:cNvSpPr/>
      </dsp:nvSpPr>
      <dsp:spPr>
        <a:xfrm>
          <a:off x="1549400" y="2302763"/>
          <a:ext cx="6197600" cy="723620"/>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251" tIns="183800" rIns="120251" bIns="183800" numCol="1" spcCol="1270" anchor="ctr" anchorCtr="0">
          <a:noAutofit/>
        </a:bodyPr>
        <a:lstStyle/>
        <a:p>
          <a:pPr marL="0" lvl="0" indent="0" algn="l" defTabSz="577850">
            <a:lnSpc>
              <a:spcPct val="90000"/>
            </a:lnSpc>
            <a:spcBef>
              <a:spcPct val="0"/>
            </a:spcBef>
            <a:spcAft>
              <a:spcPct val="35000"/>
            </a:spcAft>
            <a:buNone/>
          </a:pPr>
          <a:r>
            <a:rPr lang="en-US" sz="1300" kern="1200"/>
            <a:t>Conduct several searches using a variety of terminology related to your topic</a:t>
          </a:r>
        </a:p>
      </dsp:txBody>
      <dsp:txXfrm>
        <a:off x="1549400" y="2302763"/>
        <a:ext cx="6197600" cy="723620"/>
      </dsp:txXfrm>
    </dsp:sp>
    <dsp:sp modelId="{2DA3FD64-7093-4EEE-A95C-41268DA9AC96}">
      <dsp:nvSpPr>
        <dsp:cNvPr id="0" name=""/>
        <dsp:cNvSpPr/>
      </dsp:nvSpPr>
      <dsp:spPr>
        <a:xfrm>
          <a:off x="0" y="2302763"/>
          <a:ext cx="1549400" cy="723620"/>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989" tIns="71478" rIns="81989" bIns="71478" numCol="1" spcCol="1270" anchor="ctr" anchorCtr="0">
          <a:noAutofit/>
        </a:bodyPr>
        <a:lstStyle/>
        <a:p>
          <a:pPr marL="0" lvl="0" indent="0" algn="ctr" defTabSz="755650">
            <a:lnSpc>
              <a:spcPct val="90000"/>
            </a:lnSpc>
            <a:spcBef>
              <a:spcPct val="0"/>
            </a:spcBef>
            <a:spcAft>
              <a:spcPct val="35000"/>
            </a:spcAft>
            <a:buNone/>
          </a:pPr>
          <a:r>
            <a:rPr lang="en-US" sz="1700" kern="1200"/>
            <a:t>Conduct</a:t>
          </a:r>
        </a:p>
      </dsp:txBody>
      <dsp:txXfrm>
        <a:off x="0" y="2302763"/>
        <a:ext cx="1549400" cy="723620"/>
      </dsp:txXfrm>
    </dsp:sp>
    <dsp:sp modelId="{F902F883-A42A-4461-BA59-71201D46D1E5}">
      <dsp:nvSpPr>
        <dsp:cNvPr id="0" name=""/>
        <dsp:cNvSpPr/>
      </dsp:nvSpPr>
      <dsp:spPr>
        <a:xfrm>
          <a:off x="1549400" y="3069801"/>
          <a:ext cx="6197600" cy="723620"/>
        </a:xfrm>
        <a:prstGeom prst="rect">
          <a:avLst/>
        </a:prstGeom>
        <a:solidFill>
          <a:schemeClr val="accent6">
            <a:tint val="40000"/>
            <a:alpha val="90000"/>
            <a:hueOff val="0"/>
            <a:satOff val="0"/>
            <a:lumOff val="0"/>
            <a:alphaOff val="0"/>
          </a:schemeClr>
        </a:solidFill>
        <a:ln w="19050" cap="flat" cmpd="sng" algn="ctr">
          <a:solidFill>
            <a:schemeClr val="accent6">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0251" tIns="183800" rIns="120251" bIns="183800" numCol="1" spcCol="1270" anchor="ctr" anchorCtr="0">
          <a:noAutofit/>
        </a:bodyPr>
        <a:lstStyle/>
        <a:p>
          <a:pPr marL="0" lvl="0" indent="0" algn="l" defTabSz="577850">
            <a:lnSpc>
              <a:spcPct val="90000"/>
            </a:lnSpc>
            <a:spcBef>
              <a:spcPct val="0"/>
            </a:spcBef>
            <a:spcAft>
              <a:spcPct val="35000"/>
            </a:spcAft>
            <a:buNone/>
          </a:pPr>
          <a:r>
            <a:rPr lang="en-US" sz="1300" kern="1200"/>
            <a:t>Ask a librarian, "What might I be missing?" once you have searched for a variety of resources.</a:t>
          </a:r>
        </a:p>
      </dsp:txBody>
      <dsp:txXfrm>
        <a:off x="1549400" y="3069801"/>
        <a:ext cx="6197600" cy="723620"/>
      </dsp:txXfrm>
    </dsp:sp>
    <dsp:sp modelId="{31C463A8-9B5B-465B-BA51-7C39B58256E8}">
      <dsp:nvSpPr>
        <dsp:cNvPr id="0" name=""/>
        <dsp:cNvSpPr/>
      </dsp:nvSpPr>
      <dsp:spPr>
        <a:xfrm>
          <a:off x="0" y="3069801"/>
          <a:ext cx="1549400" cy="723620"/>
        </a:xfrm>
        <a:prstGeom prst="rect">
          <a:avLst/>
        </a:prstGeom>
        <a:solidFill>
          <a:schemeClr val="accent6">
            <a:hueOff val="0"/>
            <a:satOff val="0"/>
            <a:lumOff val="0"/>
            <a:alphaOff val="0"/>
          </a:schemeClr>
        </a:solidFill>
        <a:ln w="1905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989" tIns="71478" rIns="81989" bIns="71478" numCol="1" spcCol="1270" anchor="ctr" anchorCtr="0">
          <a:noAutofit/>
        </a:bodyPr>
        <a:lstStyle/>
        <a:p>
          <a:pPr marL="0" lvl="0" indent="0" algn="ctr" defTabSz="755650">
            <a:lnSpc>
              <a:spcPct val="90000"/>
            </a:lnSpc>
            <a:spcBef>
              <a:spcPct val="0"/>
            </a:spcBef>
            <a:spcAft>
              <a:spcPct val="35000"/>
            </a:spcAft>
            <a:buNone/>
          </a:pPr>
          <a:r>
            <a:rPr lang="en-US" sz="1700" kern="1200"/>
            <a:t>Ask</a:t>
          </a:r>
        </a:p>
      </dsp:txBody>
      <dsp:txXfrm>
        <a:off x="0" y="3069801"/>
        <a:ext cx="1549400" cy="7236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47" y="1122363"/>
            <a:ext cx="7773308"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685347" y="3602038"/>
            <a:ext cx="777330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10724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4289373"/>
            <a:ext cx="7775673"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355" y="621322"/>
            <a:ext cx="7775673"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5108728"/>
            <a:ext cx="7774499"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3627235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9601"/>
            <a:ext cx="776532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7" y="4204820"/>
            <a:ext cx="776532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6185475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345" y="4204821"/>
            <a:ext cx="776532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0" name="TextBox 9"/>
          <p:cNvSpPr txBox="1"/>
          <p:nvPr/>
        </p:nvSpPr>
        <p:spPr>
          <a:xfrm>
            <a:off x="505245" y="641749"/>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7946721" y="3073376"/>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75871472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2126943"/>
            <a:ext cx="7766495"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346" y="4650556"/>
            <a:ext cx="776532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6815376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609601"/>
            <a:ext cx="776532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2088320"/>
            <a:ext cx="2474217"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346" y="2911624"/>
            <a:ext cx="2474217"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33658" y="2088320"/>
            <a:ext cx="2473919"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33659" y="2911624"/>
            <a:ext cx="247486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79974" y="2088320"/>
            <a:ext cx="246840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2260" y="2911624"/>
            <a:ext cx="2468408"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D291B17-9318-49DB-B28B-6E5994AE9581}" type="datetime1">
              <a:rPr lang="en-US" smtClean="0"/>
              <a:t>3/31/2021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90759881"/>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609601"/>
            <a:ext cx="776532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7" y="3989147"/>
            <a:ext cx="2474216"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819015" y="2092235"/>
            <a:ext cx="2205038"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5347" y="4565409"/>
            <a:ext cx="2474216"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332026" y="3989147"/>
            <a:ext cx="2474237"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426747" y="2092235"/>
            <a:ext cx="2197894"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331011" y="4565408"/>
            <a:ext cx="2475252" cy="122579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80067" y="3989147"/>
            <a:ext cx="246742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6114603" y="2092235"/>
            <a:ext cx="219908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79973" y="4565410"/>
            <a:ext cx="2470694" cy="122579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D291B17-9318-49DB-B28B-6E5994AE9581}" type="datetime1">
              <a:rPr lang="en-US" smtClean="0"/>
              <a:t>3/31/2021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5615545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7643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9600"/>
            <a:ext cx="1906993"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6" y="609600"/>
            <a:ext cx="5744029"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86238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D82B9-B8EE-4375-B6FF-88FA6ABB15D9}" type="datetime1">
              <a:rPr lang="en-US" smtClean="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99779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657227"/>
            <a:ext cx="7300134"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921933" y="3602039"/>
            <a:ext cx="730013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497495-0637-405E-AE64-5CC7506D51F5}" type="datetime1">
              <a:rPr lang="en-US" smtClean="0"/>
              <a:t>3/31/2021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5077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2088320"/>
            <a:ext cx="3829503"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052" y="2088320"/>
            <a:ext cx="3820616"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01055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1"/>
            <a:ext cx="776532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5427" y="2088320"/>
            <a:ext cx="3600326"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346" y="2912232"/>
            <a:ext cx="3830406"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59230" y="2088320"/>
            <a:ext cx="3591437"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912232"/>
            <a:ext cx="382151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3/31/2021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33128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3/31/2021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51733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3/31/2021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05266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2949178"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808548" y="609600"/>
            <a:ext cx="4642119"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7921" y="2971801"/>
            <a:ext cx="2949178"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82884F1-FFEA-405F-9602-3DCA865EDA4E}" type="datetime1">
              <a:rPr lang="en-US" smtClean="0"/>
              <a:t>3/31/2021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80180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609600"/>
            <a:ext cx="416760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49932" y="758881"/>
            <a:ext cx="2966938"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346" y="2971800"/>
            <a:ext cx="4171242"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3/31/2021</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67521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609601"/>
            <a:ext cx="776532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2096064"/>
            <a:ext cx="776532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ED291B17-9318-49DB-B28B-6E5994AE9581}" type="datetime1">
              <a:rPr lang="en-US" smtClean="0"/>
              <a:t>3/31/2021</a:t>
            </a:fld>
            <a:endParaRPr lang="en-US" dirty="0"/>
          </a:p>
        </p:txBody>
      </p:sp>
      <p:sp>
        <p:nvSpPr>
          <p:cNvPr id="5" name="Footer Placeholder 4"/>
          <p:cNvSpPr>
            <a:spLocks noGrp="1"/>
          </p:cNvSpPr>
          <p:nvPr>
            <p:ph type="ftr" sz="quarter" idx="3"/>
          </p:nvPr>
        </p:nvSpPr>
        <p:spPr>
          <a:xfrm>
            <a:off x="685346" y="5883276"/>
            <a:ext cx="50046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501018147"/>
      </p:ext>
    </p:extLst>
  </p:cSld>
  <p:clrMap bg1="dk1" tx1="lt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Lst>
  <p:hf sldNum="0"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oP5EJQVNRmI&amp;t=5s" TargetMode="External"/><Relationship Id="rId2" Type="http://schemas.openxmlformats.org/officeDocument/2006/relationships/slide" Target="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AFEwwG7rq0E" TargetMode="External"/><Relationship Id="rId2" Type="http://schemas.openxmlformats.org/officeDocument/2006/relationships/slide" Target="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hyperlink" Target="https://owl.purdue.edu/owl/research_and_citation/apa_style/apa_formatting_and_style_guide/general_format.html"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hyperlink" Target="http://gcflibrary.ddnsgeek.co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librarysupport@gcfc.edu.jm" TargetMode="External"/><Relationship Id="rId2" Type="http://schemas.openxmlformats.org/officeDocument/2006/relationships/hyperlink" Target="http://gcflibrary.ddnsgeek.com/" TargetMode="External"/><Relationship Id="rId1" Type="http://schemas.openxmlformats.org/officeDocument/2006/relationships/slideLayout" Target="../slideLayouts/slideLayout2.xml"/><Relationship Id="rId5" Type="http://schemas.openxmlformats.org/officeDocument/2006/relationships/slide" Target="slide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slide" Target="slide2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slide" Target="slide23.xml"/><Relationship Id="rId5" Type="http://schemas.microsoft.com/office/2007/relationships/hdphoto" Target="../media/hdphoto1.wdp"/><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8" Type="http://schemas.openxmlformats.org/officeDocument/2006/relationships/hyperlink" Target="https://www.youtube.com/watch?v=dt2CaHXuyWU" TargetMode="External"/><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slide" Target="slide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libguides.madisoncollege.edu/HOWLER" TargetMode="External"/><Relationship Id="rId7" Type="http://schemas.microsoft.com/office/2007/relationships/hdphoto" Target="../media/hdphoto1.wdp"/><Relationship Id="rId2" Type="http://schemas.openxmlformats.org/officeDocument/2006/relationships/hyperlink" Target="https://libguides.madisoncollege.edu/InfoLitStudents" TargetMode="Externa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slide" Target="slide2.xml"/><Relationship Id="rId4" Type="http://schemas.openxmlformats.org/officeDocument/2006/relationships/hyperlink" Target="https://www.commonsensemedia.org/news-and-media-literacy/what-is-media-literacy-and-why-is-it-importan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14.xml"/><Relationship Id="rId7" Type="http://schemas.openxmlformats.org/officeDocument/2006/relationships/slide" Target="slide13.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slide" Target="slide17.xml"/><Relationship Id="rId10" Type="http://schemas.openxmlformats.org/officeDocument/2006/relationships/slide" Target="slide19.xml"/><Relationship Id="rId4" Type="http://schemas.openxmlformats.org/officeDocument/2006/relationships/slide" Target="slide9.xml"/><Relationship Id="rId9"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diagramLayout" Target="../diagrams/layout2.xml"/><Relationship Id="rId7" Type="http://schemas.openxmlformats.org/officeDocument/2006/relationships/slide" Target="slide6.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slide" Target="slide6.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 Target="slide6.xml"/><Relationship Id="rId7" Type="http://schemas.openxmlformats.org/officeDocument/2006/relationships/diagramQuickStyle" Target="../diagrams/quickStyle4.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slide" Target="slide10.xml"/><Relationship Id="rId9" Type="http://schemas.microsoft.com/office/2007/relationships/diagramDrawing" Target="../diagrams/drawing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162582" y="1427163"/>
            <a:ext cx="8492359" cy="2387600"/>
          </a:xfrm>
        </p:spPr>
        <p:txBody>
          <a:bodyPr>
            <a:normAutofit fontScale="90000"/>
          </a:bodyPr>
          <a:lstStyle/>
          <a:p>
            <a:r>
              <a:rPr lang="en-US" sz="7300" dirty="0">
                <a:solidFill>
                  <a:schemeClr val="bg1"/>
                </a:solidFill>
              </a:rPr>
              <a:t>Information and media literacy </a:t>
            </a:r>
            <a:br>
              <a:rPr lang="en-US" dirty="0">
                <a:solidFill>
                  <a:schemeClr val="bg1"/>
                </a:solidFill>
              </a:rPr>
            </a:br>
            <a:endParaRPr lang="en-US" dirty="0">
              <a:solidFill>
                <a:schemeClr val="bg1"/>
              </a:solidFill>
            </a:endParaRPr>
          </a:p>
        </p:txBody>
      </p:sp>
      <p:pic>
        <p:nvPicPr>
          <p:cNvPr id="6" name="Picture 5" descr="abstract image">
            <a:extLst>
              <a:ext uri="{FF2B5EF4-FFF2-40B4-BE49-F238E27FC236}">
                <a16:creationId xmlns:a16="http://schemas.microsoft.com/office/drawing/2014/main" id="{F1A8C364-94D4-4630-BAD0-78722F34705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3547534"/>
            <a:ext cx="9144000" cy="3310466"/>
          </a:xfrm>
          <a:prstGeom prst="rect">
            <a:avLst/>
          </a:prstGeom>
        </p:spPr>
      </p:pic>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7580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1AFDF-46FD-40DF-A9E5-034D9B3A19DE}"/>
              </a:ext>
            </a:extLst>
          </p:cNvPr>
          <p:cNvSpPr>
            <a:spLocks noGrp="1"/>
          </p:cNvSpPr>
          <p:nvPr>
            <p:ph type="title"/>
          </p:nvPr>
        </p:nvSpPr>
        <p:spPr>
          <a:xfrm>
            <a:off x="114300" y="420129"/>
            <a:ext cx="9172573" cy="531341"/>
          </a:xfrm>
        </p:spPr>
        <p:txBody>
          <a:bodyPr>
            <a:noAutofit/>
          </a:bodyPr>
          <a:lstStyle/>
          <a:p>
            <a:br>
              <a:rPr lang="en-US" sz="4000" dirty="0"/>
            </a:br>
            <a:r>
              <a:rPr lang="en-US" sz="4000" dirty="0"/>
              <a:t>How should I search for resources?</a:t>
            </a:r>
            <a:br>
              <a:rPr lang="en-US" sz="4000" dirty="0"/>
            </a:br>
            <a:endParaRPr lang="en-US" sz="4000" dirty="0"/>
          </a:p>
        </p:txBody>
      </p:sp>
      <p:sp>
        <p:nvSpPr>
          <p:cNvPr id="4" name="Rectangle: Beveled 3">
            <a:hlinkClick r:id="rId2" action="ppaction://hlinksldjump"/>
            <a:extLst>
              <a:ext uri="{FF2B5EF4-FFF2-40B4-BE49-F238E27FC236}">
                <a16:creationId xmlns:a16="http://schemas.microsoft.com/office/drawing/2014/main" id="{FE423DF0-1410-48EF-9122-E53594E9B3C6}"/>
              </a:ext>
              <a:ext uri="{C183D7F6-B498-43B3-948B-1728B52AA6E4}">
                <adec:decorative xmlns:adec="http://schemas.microsoft.com/office/drawing/2017/decorative" val="0"/>
              </a:ext>
            </a:extLst>
          </p:cNvPr>
          <p:cNvSpPr/>
          <p:nvPr/>
        </p:nvSpPr>
        <p:spPr>
          <a:xfrm>
            <a:off x="502158" y="5906587"/>
            <a:ext cx="1088517" cy="741044"/>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a:t>
            </a:r>
          </a:p>
        </p:txBody>
      </p:sp>
      <p:sp>
        <p:nvSpPr>
          <p:cNvPr id="6" name="TextBox 5">
            <a:extLst>
              <a:ext uri="{FF2B5EF4-FFF2-40B4-BE49-F238E27FC236}">
                <a16:creationId xmlns:a16="http://schemas.microsoft.com/office/drawing/2014/main" id="{935D0003-5819-49CF-8B23-EC9DB580035B}"/>
              </a:ext>
            </a:extLst>
          </p:cNvPr>
          <p:cNvSpPr txBox="1"/>
          <p:nvPr/>
        </p:nvSpPr>
        <p:spPr>
          <a:xfrm>
            <a:off x="685345" y="3863526"/>
            <a:ext cx="7782379" cy="646331"/>
          </a:xfrm>
          <a:prstGeom prst="rect">
            <a:avLst/>
          </a:prstGeom>
          <a:noFill/>
        </p:spPr>
        <p:txBody>
          <a:bodyPr wrap="square">
            <a:spAutoFit/>
          </a:bodyPr>
          <a:lstStyle/>
          <a:p>
            <a:r>
              <a:rPr lang="en-US" dirty="0">
                <a:hlinkClick r:id="rId3"/>
              </a:rPr>
              <a:t>https://www.youtube.com/watch?v=oP5EJQVNRmI&amp;t=5s</a:t>
            </a:r>
            <a:endParaRPr lang="en-US" dirty="0"/>
          </a:p>
          <a:p>
            <a:endParaRPr lang="en-US" dirty="0"/>
          </a:p>
        </p:txBody>
      </p:sp>
      <p:sp>
        <p:nvSpPr>
          <p:cNvPr id="7" name="Content Placeholder 6">
            <a:extLst>
              <a:ext uri="{FF2B5EF4-FFF2-40B4-BE49-F238E27FC236}">
                <a16:creationId xmlns:a16="http://schemas.microsoft.com/office/drawing/2014/main" id="{05A686A9-E806-41FE-8AEF-0AB405FD0CDD}"/>
              </a:ext>
            </a:extLst>
          </p:cNvPr>
          <p:cNvSpPr>
            <a:spLocks noGrp="1"/>
          </p:cNvSpPr>
          <p:nvPr>
            <p:ph idx="1"/>
          </p:nvPr>
        </p:nvSpPr>
        <p:spPr>
          <a:xfrm>
            <a:off x="685346" y="2096064"/>
            <a:ext cx="6772729" cy="1571061"/>
          </a:xfrm>
        </p:spPr>
        <p:txBody>
          <a:bodyPr/>
          <a:lstStyle/>
          <a:p>
            <a:pPr marL="0" indent="0">
              <a:buNone/>
            </a:pPr>
            <a:r>
              <a:rPr lang="en-US" dirty="0"/>
              <a:t>Watch this video about effective searching strategies. Click link below </a:t>
            </a:r>
          </a:p>
        </p:txBody>
      </p:sp>
    </p:spTree>
    <p:extLst>
      <p:ext uri="{BB962C8B-B14F-4D97-AF65-F5344CB8AC3E}">
        <p14:creationId xmlns:p14="http://schemas.microsoft.com/office/powerpoint/2010/main" val="3143711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45954-F339-47E8-8884-E3D21DB4C50E}"/>
              </a:ext>
            </a:extLst>
          </p:cNvPr>
          <p:cNvSpPr>
            <a:spLocks noGrp="1"/>
          </p:cNvSpPr>
          <p:nvPr>
            <p:ph type="title"/>
          </p:nvPr>
        </p:nvSpPr>
        <p:spPr>
          <a:xfrm>
            <a:off x="685346" y="531341"/>
            <a:ext cx="7765321" cy="1249834"/>
          </a:xfrm>
        </p:spPr>
        <p:txBody>
          <a:bodyPr>
            <a:noAutofit/>
          </a:bodyPr>
          <a:lstStyle/>
          <a:p>
            <a:r>
              <a:rPr lang="en-US" sz="4000" i="0" dirty="0">
                <a:ln>
                  <a:solidFill>
                    <a:srgbClr val="FFFF00"/>
                  </a:solidFill>
                </a:ln>
                <a:solidFill>
                  <a:srgbClr val="003366"/>
                </a:solidFill>
                <a:effectLst>
                  <a:outerShdw blurRad="50800" dist="38100" dir="16200000" rotWithShape="0">
                    <a:prstClr val="black">
                      <a:alpha val="40000"/>
                    </a:prstClr>
                  </a:outerShdw>
                </a:effectLst>
              </a:rPr>
              <a:t>How can you evaluate sources?</a:t>
            </a:r>
            <a:br>
              <a:rPr lang="en-US" sz="4000" i="0" dirty="0">
                <a:solidFill>
                  <a:srgbClr val="333333"/>
                </a:solidFill>
                <a:effectLst/>
              </a:rPr>
            </a:br>
            <a:br>
              <a:rPr lang="en-US" sz="3600" dirty="0"/>
            </a:br>
            <a:endParaRPr lang="en-US" sz="3600" dirty="0"/>
          </a:p>
        </p:txBody>
      </p:sp>
      <p:sp>
        <p:nvSpPr>
          <p:cNvPr id="3" name="Content Placeholder 2">
            <a:extLst>
              <a:ext uri="{FF2B5EF4-FFF2-40B4-BE49-F238E27FC236}">
                <a16:creationId xmlns:a16="http://schemas.microsoft.com/office/drawing/2014/main" id="{D5E23AA0-2760-4069-B2A0-684BED621E87}"/>
              </a:ext>
            </a:extLst>
          </p:cNvPr>
          <p:cNvSpPr>
            <a:spLocks noGrp="1"/>
          </p:cNvSpPr>
          <p:nvPr>
            <p:ph idx="1"/>
          </p:nvPr>
        </p:nvSpPr>
        <p:spPr>
          <a:xfrm>
            <a:off x="568411" y="1295400"/>
            <a:ext cx="7882257" cy="5031258"/>
          </a:xfrm>
        </p:spPr>
        <p:txBody>
          <a:bodyPr>
            <a:normAutofit lnSpcReduction="10000"/>
          </a:bodyPr>
          <a:lstStyle/>
          <a:p>
            <a:pPr marL="0" indent="0">
              <a:buNone/>
            </a:pPr>
            <a:r>
              <a:rPr lang="en-US" sz="2800" dirty="0"/>
              <a:t>What is a 'quality' source?</a:t>
            </a:r>
            <a:r>
              <a:rPr lang="en-US" sz="2800" dirty="0">
                <a:solidFill>
                  <a:schemeClr val="bg2">
                    <a:lumMod val="50000"/>
                  </a:schemeClr>
                </a:solidFill>
              </a:rPr>
              <a:t> </a:t>
            </a:r>
          </a:p>
          <a:p>
            <a:r>
              <a:rPr lang="en-US" dirty="0">
                <a:solidFill>
                  <a:schemeClr val="bg1"/>
                </a:solidFill>
              </a:rPr>
              <a:t>Why should you be concerned about source quality as you research your topic? In fact, there are several reasons:</a:t>
            </a:r>
          </a:p>
          <a:p>
            <a:r>
              <a:rPr lang="en-US" dirty="0">
                <a:solidFill>
                  <a:schemeClr val="bg1"/>
                </a:solidFill>
              </a:rPr>
              <a:t>Faculty will consider the choices you made as they evaluate your work</a:t>
            </a:r>
          </a:p>
          <a:p>
            <a:r>
              <a:rPr lang="en-US" dirty="0">
                <a:solidFill>
                  <a:schemeClr val="bg1"/>
                </a:solidFill>
              </a:rPr>
              <a:t>A key skill of the digital age is evaluating information on the basis of credibility</a:t>
            </a:r>
          </a:p>
          <a:p>
            <a:r>
              <a:rPr lang="en-US" dirty="0">
                <a:solidFill>
                  <a:schemeClr val="bg1"/>
                </a:solidFill>
              </a:rPr>
              <a:t>Biased, incorrect, or misleading information will quickly diminish the credibility of your writing</a:t>
            </a:r>
          </a:p>
          <a:p>
            <a:r>
              <a:rPr lang="en-US" dirty="0">
                <a:solidFill>
                  <a:schemeClr val="bg1"/>
                </a:solidFill>
              </a:rPr>
              <a:t>As a participant in scholarly conversations, you have a responsibility to share only that information that contributes to the continuity of truth and discovery</a:t>
            </a:r>
          </a:p>
          <a:p>
            <a:endParaRPr lang="en-US" dirty="0"/>
          </a:p>
        </p:txBody>
      </p:sp>
      <p:sp>
        <p:nvSpPr>
          <p:cNvPr id="4" name="Rectangle: Beveled 3">
            <a:hlinkClick r:id="rId2" action="ppaction://hlinksldjump"/>
            <a:extLst>
              <a:ext uri="{FF2B5EF4-FFF2-40B4-BE49-F238E27FC236}">
                <a16:creationId xmlns:a16="http://schemas.microsoft.com/office/drawing/2014/main" id="{65BFADD0-5984-4119-9B02-DE6708AD2EB3}"/>
              </a:ext>
              <a:ext uri="{C183D7F6-B498-43B3-948B-1728B52AA6E4}">
                <adec:decorative xmlns:adec="http://schemas.microsoft.com/office/drawing/2017/decorative" val="0"/>
              </a:ext>
            </a:extLst>
          </p:cNvPr>
          <p:cNvSpPr/>
          <p:nvPr/>
        </p:nvSpPr>
        <p:spPr>
          <a:xfrm>
            <a:off x="8048625" y="6092498"/>
            <a:ext cx="862965" cy="616602"/>
          </a:xfrm>
          <a:prstGeom prst="bevel">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100" dirty="0">
                <a:latin typeface="Bodoni MT Black" panose="02070A03080606020203" pitchFamily="18" charset="0"/>
              </a:rPr>
              <a:t>BACK</a:t>
            </a:r>
          </a:p>
        </p:txBody>
      </p:sp>
      <p:sp>
        <p:nvSpPr>
          <p:cNvPr id="5" name="Rectangle 4"/>
          <p:cNvSpPr/>
          <p:nvPr/>
        </p:nvSpPr>
        <p:spPr>
          <a:xfrm>
            <a:off x="0" y="0"/>
            <a:ext cx="332509" cy="6858000"/>
          </a:xfrm>
          <a:prstGeom prst="rect">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837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45954-F339-47E8-8884-E3D21DB4C50E}"/>
              </a:ext>
            </a:extLst>
          </p:cNvPr>
          <p:cNvSpPr>
            <a:spLocks noGrp="1"/>
          </p:cNvSpPr>
          <p:nvPr>
            <p:ph type="title"/>
          </p:nvPr>
        </p:nvSpPr>
        <p:spPr>
          <a:xfrm>
            <a:off x="689339" y="432486"/>
            <a:ext cx="7765321" cy="679621"/>
          </a:xfrm>
        </p:spPr>
        <p:txBody>
          <a:bodyPr>
            <a:normAutofit fontScale="90000"/>
          </a:bodyPr>
          <a:lstStyle/>
          <a:p>
            <a:br>
              <a:rPr lang="en-US" sz="4400" dirty="0"/>
            </a:br>
            <a:r>
              <a:rPr lang="en-US" sz="4400" dirty="0">
                <a:solidFill>
                  <a:srgbClr val="002060"/>
                </a:solidFill>
              </a:rPr>
              <a:t>How will you measure 'quality'?</a:t>
            </a:r>
            <a:br>
              <a:rPr lang="en-US" dirty="0"/>
            </a:br>
            <a:endParaRPr lang="en-US" dirty="0"/>
          </a:p>
        </p:txBody>
      </p:sp>
      <p:sp>
        <p:nvSpPr>
          <p:cNvPr id="3" name="Content Placeholder 2">
            <a:extLst>
              <a:ext uri="{FF2B5EF4-FFF2-40B4-BE49-F238E27FC236}">
                <a16:creationId xmlns:a16="http://schemas.microsoft.com/office/drawing/2014/main" id="{D5E23AA0-2760-4069-B2A0-684BED621E87}"/>
              </a:ext>
            </a:extLst>
          </p:cNvPr>
          <p:cNvSpPr>
            <a:spLocks noGrp="1"/>
          </p:cNvSpPr>
          <p:nvPr>
            <p:ph idx="1"/>
          </p:nvPr>
        </p:nvSpPr>
        <p:spPr>
          <a:xfrm>
            <a:off x="477982" y="1668162"/>
            <a:ext cx="8159391" cy="4757352"/>
          </a:xfrm>
        </p:spPr>
        <p:txBody>
          <a:bodyPr>
            <a:normAutofit fontScale="85000" lnSpcReduction="20000"/>
          </a:bodyPr>
          <a:lstStyle/>
          <a:p>
            <a:pPr marL="0" indent="0">
              <a:buNone/>
            </a:pPr>
            <a:r>
              <a:rPr lang="en-US" sz="2100" dirty="0"/>
              <a:t>First consideration: </a:t>
            </a:r>
          </a:p>
          <a:p>
            <a:pPr marL="0" indent="0">
              <a:buNone/>
            </a:pPr>
            <a:r>
              <a:rPr lang="en-US" dirty="0"/>
              <a:t>What is your purpose?</a:t>
            </a:r>
          </a:p>
          <a:p>
            <a:pPr marL="0" indent="0">
              <a:buNone/>
            </a:pPr>
            <a:r>
              <a:rPr lang="en-US" dirty="0">
                <a:solidFill>
                  <a:schemeClr val="bg1"/>
                </a:solidFill>
              </a:rPr>
              <a:t>Even within the sphere of academic writing, the manner in which you make use of sources can vary. Sources can provide:</a:t>
            </a:r>
          </a:p>
          <a:p>
            <a:endParaRPr lang="en-US" dirty="0">
              <a:solidFill>
                <a:schemeClr val="bg1"/>
              </a:solidFill>
            </a:endParaRPr>
          </a:p>
          <a:p>
            <a:r>
              <a:rPr lang="en-US" dirty="0">
                <a:solidFill>
                  <a:schemeClr val="bg1"/>
                </a:solidFill>
              </a:rPr>
              <a:t>Definitions and background to inform the reader</a:t>
            </a:r>
          </a:p>
          <a:p>
            <a:r>
              <a:rPr lang="en-US" dirty="0">
                <a:solidFill>
                  <a:schemeClr val="bg1"/>
                </a:solidFill>
              </a:rPr>
              <a:t>Illustrative examples for clarification of your assertions</a:t>
            </a:r>
          </a:p>
          <a:p>
            <a:r>
              <a:rPr lang="en-US" dirty="0">
                <a:solidFill>
                  <a:schemeClr val="bg1"/>
                </a:solidFill>
              </a:rPr>
              <a:t>Real-life examples or case studies to enliven your writing</a:t>
            </a:r>
          </a:p>
          <a:p>
            <a:r>
              <a:rPr lang="en-US" dirty="0">
                <a:solidFill>
                  <a:schemeClr val="bg1"/>
                </a:solidFill>
              </a:rPr>
              <a:t>Expert quotes, opinions or the findings of scholarly research</a:t>
            </a:r>
          </a:p>
          <a:p>
            <a:r>
              <a:rPr lang="en-US" dirty="0">
                <a:solidFill>
                  <a:schemeClr val="bg1"/>
                </a:solidFill>
              </a:rPr>
              <a:t>Data and statistics to support your assertions or conclusions</a:t>
            </a:r>
          </a:p>
          <a:p>
            <a:r>
              <a:rPr lang="en-US" dirty="0">
                <a:solidFill>
                  <a:schemeClr val="bg1"/>
                </a:solidFill>
              </a:rPr>
              <a:t>For the first three of the above, news sources, such as magazine and newspaper articles, and general books could provide excellent background and detail for more compelling writing.</a:t>
            </a:r>
          </a:p>
        </p:txBody>
      </p:sp>
      <p:sp>
        <p:nvSpPr>
          <p:cNvPr id="4" name="Rectangle: Beveled 3">
            <a:hlinkClick r:id="rId2" action="ppaction://hlinksldjump"/>
            <a:extLst>
              <a:ext uri="{FF2B5EF4-FFF2-40B4-BE49-F238E27FC236}">
                <a16:creationId xmlns:a16="http://schemas.microsoft.com/office/drawing/2014/main" id="{65BFADD0-5984-4119-9B02-DE6708AD2EB3}"/>
              </a:ext>
              <a:ext uri="{C183D7F6-B498-43B3-948B-1728B52AA6E4}">
                <adec:decorative xmlns:adec="http://schemas.microsoft.com/office/drawing/2017/decorative" val="0"/>
              </a:ext>
            </a:extLst>
          </p:cNvPr>
          <p:cNvSpPr/>
          <p:nvPr/>
        </p:nvSpPr>
        <p:spPr>
          <a:xfrm>
            <a:off x="8048625" y="6092498"/>
            <a:ext cx="862965" cy="616602"/>
          </a:xfrm>
          <a:prstGeom prst="bevel">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100" dirty="0">
                <a:latin typeface="Bodoni MT Black" panose="02070A03080606020203" pitchFamily="18" charset="0"/>
              </a:rPr>
              <a:t>BACK</a:t>
            </a:r>
          </a:p>
        </p:txBody>
      </p:sp>
      <p:sp>
        <p:nvSpPr>
          <p:cNvPr id="5" name="Rectangle 4"/>
          <p:cNvSpPr/>
          <p:nvPr/>
        </p:nvSpPr>
        <p:spPr>
          <a:xfrm>
            <a:off x="0" y="0"/>
            <a:ext cx="332509" cy="6858000"/>
          </a:xfrm>
          <a:prstGeom prst="rect">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0166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45954-F339-47E8-8884-E3D21DB4C50E}"/>
              </a:ext>
            </a:extLst>
          </p:cNvPr>
          <p:cNvSpPr>
            <a:spLocks noGrp="1"/>
          </p:cNvSpPr>
          <p:nvPr>
            <p:ph type="title"/>
          </p:nvPr>
        </p:nvSpPr>
        <p:spPr>
          <a:xfrm>
            <a:off x="685346" y="371475"/>
            <a:ext cx="7765321" cy="1006148"/>
          </a:xfrm>
        </p:spPr>
        <p:txBody>
          <a:bodyPr>
            <a:normAutofit fontScale="90000"/>
          </a:bodyPr>
          <a:lstStyle/>
          <a:p>
            <a:r>
              <a:rPr lang="en-US" sz="4400" dirty="0">
                <a:solidFill>
                  <a:srgbClr val="003366"/>
                </a:solidFill>
                <a:effectLst>
                  <a:outerShdw blurRad="63500" sx="102000" sy="102000" algn="ctr" rotWithShape="0">
                    <a:prstClr val="black">
                      <a:alpha val="40000"/>
                    </a:prstClr>
                  </a:outerShdw>
                </a:effectLst>
              </a:rPr>
              <a:t>How Do I  Find the best sources ?</a:t>
            </a:r>
            <a:br>
              <a:rPr lang="en-US" dirty="0"/>
            </a:br>
            <a:endParaRPr lang="en-US" dirty="0"/>
          </a:p>
        </p:txBody>
      </p:sp>
      <p:sp>
        <p:nvSpPr>
          <p:cNvPr id="3" name="Content Placeholder 2">
            <a:extLst>
              <a:ext uri="{FF2B5EF4-FFF2-40B4-BE49-F238E27FC236}">
                <a16:creationId xmlns:a16="http://schemas.microsoft.com/office/drawing/2014/main" id="{D5E23AA0-2760-4069-B2A0-684BED621E87}"/>
              </a:ext>
            </a:extLst>
          </p:cNvPr>
          <p:cNvSpPr>
            <a:spLocks noGrp="1"/>
          </p:cNvSpPr>
          <p:nvPr>
            <p:ph idx="1"/>
          </p:nvPr>
        </p:nvSpPr>
        <p:spPr>
          <a:xfrm>
            <a:off x="332508" y="1609724"/>
            <a:ext cx="2667865" cy="3409951"/>
          </a:xfrm>
        </p:spPr>
        <p:txBody>
          <a:bodyPr>
            <a:normAutofit fontScale="92500" lnSpcReduction="10000"/>
          </a:bodyPr>
          <a:lstStyle/>
          <a:p>
            <a:pPr>
              <a:buFont typeface="Wingdings" panose="05000000000000000000" pitchFamily="2" charset="2"/>
              <a:buChar char="q"/>
            </a:pPr>
            <a:r>
              <a:rPr lang="en-US" dirty="0">
                <a:solidFill>
                  <a:schemeClr val="bg1"/>
                </a:solidFill>
              </a:rPr>
              <a:t>Use the CRAAP test to determine whether you have located a credible and reliable source. </a:t>
            </a:r>
          </a:p>
          <a:p>
            <a:pPr>
              <a:buFont typeface="Wingdings" panose="05000000000000000000" pitchFamily="2" charset="2"/>
              <a:buChar char="q"/>
            </a:pPr>
            <a:r>
              <a:rPr lang="en-US" dirty="0">
                <a:solidFill>
                  <a:schemeClr val="bg1"/>
                </a:solidFill>
              </a:rPr>
              <a:t>If it doesn't pass the CRAAP test, do not use it as a source for your college-level assignment.</a:t>
            </a:r>
          </a:p>
          <a:p>
            <a:endParaRPr lang="en-US" dirty="0"/>
          </a:p>
        </p:txBody>
      </p:sp>
      <p:sp>
        <p:nvSpPr>
          <p:cNvPr id="4" name="Rectangle: Beveled 3">
            <a:hlinkClick r:id="rId2" action="ppaction://hlinksldjump"/>
            <a:extLst>
              <a:ext uri="{FF2B5EF4-FFF2-40B4-BE49-F238E27FC236}">
                <a16:creationId xmlns:a16="http://schemas.microsoft.com/office/drawing/2014/main" id="{65BFADD0-5984-4119-9B02-DE6708AD2EB3}"/>
              </a:ext>
              <a:ext uri="{C183D7F6-B498-43B3-948B-1728B52AA6E4}">
                <adec:decorative xmlns:adec="http://schemas.microsoft.com/office/drawing/2017/decorative" val="0"/>
              </a:ext>
            </a:extLst>
          </p:cNvPr>
          <p:cNvSpPr/>
          <p:nvPr/>
        </p:nvSpPr>
        <p:spPr>
          <a:xfrm>
            <a:off x="530675" y="6105473"/>
            <a:ext cx="1204608" cy="616602"/>
          </a:xfrm>
          <a:prstGeom prst="bevel">
            <a:avLst>
              <a:gd name="adj" fmla="val 19241"/>
            </a:avLst>
          </a:prstGeom>
          <a:effectLst>
            <a:outerShdw blurRad="50800" dist="38100" dir="5400000" sy="96000" rotWithShape="0">
              <a:srgbClr val="000000">
                <a:alpha val="54000"/>
              </a:srgbClr>
            </a:outerShdw>
            <a:softEdge rad="31750"/>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BACK</a:t>
            </a:r>
          </a:p>
        </p:txBody>
      </p:sp>
      <p:pic>
        <p:nvPicPr>
          <p:cNvPr id="5" name="Picture 4">
            <a:extLst>
              <a:ext uri="{FF2B5EF4-FFF2-40B4-BE49-F238E27FC236}">
                <a16:creationId xmlns:a16="http://schemas.microsoft.com/office/drawing/2014/main" id="{1ED2B51C-C272-4DDF-A6EA-D908A5294AA5}"/>
              </a:ext>
            </a:extLst>
          </p:cNvPr>
          <p:cNvPicPr>
            <a:picLocks noChangeAspect="1"/>
          </p:cNvPicPr>
          <p:nvPr/>
        </p:nvPicPr>
        <p:blipFill>
          <a:blip r:embed="rId3"/>
          <a:stretch>
            <a:fillRect/>
          </a:stretch>
        </p:blipFill>
        <p:spPr>
          <a:xfrm>
            <a:off x="3000373" y="1377623"/>
            <a:ext cx="5996939" cy="5426496"/>
          </a:xfrm>
          <a:prstGeom prst="rect">
            <a:avLst/>
          </a:prstGeom>
        </p:spPr>
      </p:pic>
      <p:sp>
        <p:nvSpPr>
          <p:cNvPr id="6" name="Rectangle 5"/>
          <p:cNvSpPr/>
          <p:nvPr/>
        </p:nvSpPr>
        <p:spPr>
          <a:xfrm>
            <a:off x="0" y="0"/>
            <a:ext cx="332509" cy="6858000"/>
          </a:xfrm>
          <a:prstGeom prst="rect">
            <a:avLst/>
          </a:prstGeom>
          <a:solidFill>
            <a:srgbClr val="FFFF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092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F9B8F-D487-4688-A10B-C5B3C00579DD}"/>
              </a:ext>
            </a:extLst>
          </p:cNvPr>
          <p:cNvSpPr>
            <a:spLocks noGrp="1"/>
          </p:cNvSpPr>
          <p:nvPr>
            <p:ph type="title"/>
          </p:nvPr>
        </p:nvSpPr>
        <p:spPr>
          <a:xfrm>
            <a:off x="333632" y="609601"/>
            <a:ext cx="8592653" cy="1326321"/>
          </a:xfrm>
        </p:spPr>
        <p:txBody>
          <a:bodyPr>
            <a:normAutofit fontScale="90000"/>
          </a:bodyPr>
          <a:lstStyle/>
          <a:p>
            <a:r>
              <a:rPr lang="en-US" sz="4400" dirty="0">
                <a:cs typeface="Aharoni" panose="02010803020104030203" pitchFamily="2" charset="-79"/>
              </a:rPr>
              <a:t>Can I trust the information I have found  online?</a:t>
            </a:r>
            <a:br>
              <a:rPr lang="en-US" dirty="0">
                <a:latin typeface="Aharoni" panose="02010803020104030203" pitchFamily="2" charset="-79"/>
                <a:cs typeface="Aharoni" panose="02010803020104030203" pitchFamily="2" charset="-79"/>
              </a:rPr>
            </a:br>
            <a:endParaRPr lang="en-US" dirty="0"/>
          </a:p>
        </p:txBody>
      </p:sp>
      <p:sp>
        <p:nvSpPr>
          <p:cNvPr id="5" name="Rectangle: Beveled 4">
            <a:hlinkClick r:id="rId2" action="ppaction://hlinksldjump"/>
            <a:extLst>
              <a:ext uri="{FF2B5EF4-FFF2-40B4-BE49-F238E27FC236}">
                <a16:creationId xmlns:a16="http://schemas.microsoft.com/office/drawing/2014/main" id="{25B9290D-65D5-494E-B77D-821285D77887}"/>
              </a:ext>
              <a:ext uri="{C183D7F6-B498-43B3-948B-1728B52AA6E4}">
                <adec:decorative xmlns:adec="http://schemas.microsoft.com/office/drawing/2017/decorative" val="0"/>
              </a:ext>
            </a:extLst>
          </p:cNvPr>
          <p:cNvSpPr/>
          <p:nvPr/>
        </p:nvSpPr>
        <p:spPr>
          <a:xfrm>
            <a:off x="333632" y="6105473"/>
            <a:ext cx="1312185" cy="616602"/>
          </a:xfrm>
          <a:prstGeom prst="bevel">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BACK</a:t>
            </a:r>
          </a:p>
        </p:txBody>
      </p:sp>
      <p:sp>
        <p:nvSpPr>
          <p:cNvPr id="6" name="Content Placeholder 5">
            <a:extLst>
              <a:ext uri="{FF2B5EF4-FFF2-40B4-BE49-F238E27FC236}">
                <a16:creationId xmlns:a16="http://schemas.microsoft.com/office/drawing/2014/main" id="{3518CDFE-EB22-438F-9A0F-D34043F342B6}"/>
              </a:ext>
            </a:extLst>
          </p:cNvPr>
          <p:cNvSpPr>
            <a:spLocks noGrp="1"/>
          </p:cNvSpPr>
          <p:nvPr>
            <p:ph idx="1"/>
          </p:nvPr>
        </p:nvSpPr>
        <p:spPr/>
        <p:txBody>
          <a:bodyPr/>
          <a:lstStyle/>
          <a:p>
            <a:endParaRPr lang="en-US" dirty="0"/>
          </a:p>
          <a:p>
            <a:pPr marL="0" indent="0">
              <a:buNone/>
            </a:pPr>
            <a:r>
              <a:rPr lang="en-US" dirty="0"/>
              <a:t>Watch this video on credible sources. Click link below </a:t>
            </a:r>
          </a:p>
          <a:p>
            <a:endParaRPr lang="en-US" dirty="0"/>
          </a:p>
          <a:p>
            <a:pPr marL="0" indent="0">
              <a:buNone/>
            </a:pPr>
            <a:r>
              <a:rPr lang="en-US" dirty="0">
                <a:hlinkClick r:id="rId3"/>
              </a:rPr>
              <a:t>https://www.youtube.com/watch?v=AFEwwG7rq0E</a:t>
            </a:r>
            <a:endParaRPr lang="en-US" dirty="0"/>
          </a:p>
          <a:p>
            <a:endParaRPr lang="en-US" dirty="0"/>
          </a:p>
        </p:txBody>
      </p:sp>
    </p:spTree>
    <p:extLst>
      <p:ext uri="{BB962C8B-B14F-4D97-AF65-F5344CB8AC3E}">
        <p14:creationId xmlns:p14="http://schemas.microsoft.com/office/powerpoint/2010/main" val="4186019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47B72-D814-4759-9D5A-6AC6CD33536F}"/>
              </a:ext>
            </a:extLst>
          </p:cNvPr>
          <p:cNvSpPr>
            <a:spLocks noGrp="1"/>
          </p:cNvSpPr>
          <p:nvPr>
            <p:ph type="title"/>
          </p:nvPr>
        </p:nvSpPr>
        <p:spPr>
          <a:xfrm>
            <a:off x="523875" y="359094"/>
            <a:ext cx="7926793" cy="1326321"/>
          </a:xfrm>
        </p:spPr>
        <p:txBody>
          <a:bodyPr>
            <a:normAutofit fontScale="90000"/>
          </a:bodyPr>
          <a:lstStyle/>
          <a:p>
            <a:r>
              <a:rPr lang="en-US" sz="4400" dirty="0">
                <a:cs typeface="Aharoni" panose="02010803020104030203" pitchFamily="2" charset="-79"/>
              </a:rPr>
              <a:t>I have found my sources now what ?</a:t>
            </a:r>
            <a:br>
              <a:rPr lang="en-US" dirty="0">
                <a:latin typeface="Aharoni" panose="02010803020104030203" pitchFamily="2" charset="-79"/>
                <a:cs typeface="Aharoni" panose="02010803020104030203" pitchFamily="2" charset="-79"/>
              </a:rPr>
            </a:br>
            <a:endParaRPr lang="en-US" dirty="0"/>
          </a:p>
        </p:txBody>
      </p:sp>
      <p:sp>
        <p:nvSpPr>
          <p:cNvPr id="3" name="Content Placeholder 2">
            <a:extLst>
              <a:ext uri="{FF2B5EF4-FFF2-40B4-BE49-F238E27FC236}">
                <a16:creationId xmlns:a16="http://schemas.microsoft.com/office/drawing/2014/main" id="{D3D55DDC-F4DE-4AE0-B747-D5FCCA524392}"/>
              </a:ext>
            </a:extLst>
          </p:cNvPr>
          <p:cNvSpPr>
            <a:spLocks noGrp="1"/>
          </p:cNvSpPr>
          <p:nvPr>
            <p:ph idx="1"/>
          </p:nvPr>
        </p:nvSpPr>
        <p:spPr>
          <a:xfrm>
            <a:off x="523875" y="1685415"/>
            <a:ext cx="7926793" cy="4277236"/>
          </a:xfrm>
        </p:spPr>
        <p:txBody>
          <a:bodyPr>
            <a:normAutofit fontScale="92500" lnSpcReduction="10000"/>
          </a:bodyPr>
          <a:lstStyle/>
          <a:p>
            <a:pPr marL="0" indent="0">
              <a:buNone/>
            </a:pPr>
            <a:endParaRPr lang="en-US" dirty="0"/>
          </a:p>
          <a:p>
            <a:endParaRPr lang="en-US" dirty="0"/>
          </a:p>
          <a:p>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If you need assistance with your writing visit : Purdue OWL online writing lab. </a:t>
            </a:r>
          </a:p>
        </p:txBody>
      </p:sp>
      <p:sp>
        <p:nvSpPr>
          <p:cNvPr id="4" name="Rectangle: Beveled 3">
            <a:hlinkClick r:id="rId2" action="ppaction://hlinksldjump"/>
            <a:extLst>
              <a:ext uri="{FF2B5EF4-FFF2-40B4-BE49-F238E27FC236}">
                <a16:creationId xmlns:a16="http://schemas.microsoft.com/office/drawing/2014/main" id="{DD03434F-9120-4BE8-A5FC-082D65DA10AA}"/>
              </a:ext>
              <a:ext uri="{C183D7F6-B498-43B3-948B-1728B52AA6E4}">
                <adec:decorative xmlns:adec="http://schemas.microsoft.com/office/drawing/2017/decorative" val="0"/>
              </a:ext>
            </a:extLst>
          </p:cNvPr>
          <p:cNvSpPr/>
          <p:nvPr/>
        </p:nvSpPr>
        <p:spPr>
          <a:xfrm>
            <a:off x="333632" y="6105473"/>
            <a:ext cx="1312185" cy="616602"/>
          </a:xfrm>
          <a:prstGeom prst="bevel">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BACK</a:t>
            </a:r>
          </a:p>
        </p:txBody>
      </p:sp>
      <p:sp>
        <p:nvSpPr>
          <p:cNvPr id="5" name="Arrow: Right 4">
            <a:extLst>
              <a:ext uri="{FF2B5EF4-FFF2-40B4-BE49-F238E27FC236}">
                <a16:creationId xmlns:a16="http://schemas.microsoft.com/office/drawing/2014/main" id="{6271749C-6B8C-4919-BBD5-3CD76B870530}"/>
              </a:ext>
            </a:extLst>
          </p:cNvPr>
          <p:cNvSpPr/>
          <p:nvPr/>
        </p:nvSpPr>
        <p:spPr>
          <a:xfrm>
            <a:off x="989724" y="1699465"/>
            <a:ext cx="3877698" cy="1326553"/>
          </a:xfrm>
          <a:prstGeom prst="rightArrow">
            <a:avLst/>
          </a:prstGeom>
          <a:effectLst>
            <a:outerShdw blurRad="63500" sx="102000" sy="102000" algn="ct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FF00"/>
                </a:solidFill>
              </a:rPr>
              <a:t>START CRAFTING YOUR PAPER</a:t>
            </a:r>
          </a:p>
        </p:txBody>
      </p:sp>
      <p:sp>
        <p:nvSpPr>
          <p:cNvPr id="6" name="Arrow: Right 5">
            <a:extLst>
              <a:ext uri="{FF2B5EF4-FFF2-40B4-BE49-F238E27FC236}">
                <a16:creationId xmlns:a16="http://schemas.microsoft.com/office/drawing/2014/main" id="{A5E6D320-D364-4AE6-AD1C-AC89D538D9A4}"/>
              </a:ext>
            </a:extLst>
          </p:cNvPr>
          <p:cNvSpPr/>
          <p:nvPr/>
        </p:nvSpPr>
        <p:spPr>
          <a:xfrm>
            <a:off x="989724" y="2911366"/>
            <a:ext cx="4581073" cy="1326553"/>
          </a:xfrm>
          <a:prstGeom prst="rightArrow">
            <a:avLst/>
          </a:prstGeom>
          <a:effectLst>
            <a:outerShdw blurRad="50800" dist="38100" dir="16200000"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FF00"/>
                </a:solidFill>
              </a:rPr>
              <a:t>CREATE AN OUTLINE FOR YOUR PAPER</a:t>
            </a:r>
          </a:p>
        </p:txBody>
      </p:sp>
      <p:sp>
        <p:nvSpPr>
          <p:cNvPr id="7" name="Arrow: Right 6">
            <a:extLst>
              <a:ext uri="{FF2B5EF4-FFF2-40B4-BE49-F238E27FC236}">
                <a16:creationId xmlns:a16="http://schemas.microsoft.com/office/drawing/2014/main" id="{6E9E7AEC-D446-4454-A0E3-64FE6A6CC992}"/>
              </a:ext>
            </a:extLst>
          </p:cNvPr>
          <p:cNvSpPr/>
          <p:nvPr/>
        </p:nvSpPr>
        <p:spPr>
          <a:xfrm>
            <a:off x="989724" y="4044233"/>
            <a:ext cx="5556219" cy="1326553"/>
          </a:xfrm>
          <a:prstGeom prst="rightArrow">
            <a:avLst/>
          </a:prstGeom>
          <a:effectLst>
            <a:outerShdw blurRad="50800" dist="38100" dir="16200000"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FF00"/>
                </a:solidFill>
              </a:rPr>
              <a:t>INCORPORATE REFERENCES </a:t>
            </a:r>
          </a:p>
        </p:txBody>
      </p:sp>
      <p:sp>
        <p:nvSpPr>
          <p:cNvPr id="8" name="Oval 7">
            <a:extLst>
              <a:ext uri="{FF2B5EF4-FFF2-40B4-BE49-F238E27FC236}">
                <a16:creationId xmlns:a16="http://schemas.microsoft.com/office/drawing/2014/main" id="{F9615B26-0785-404A-8F4D-626F78DE116C}"/>
              </a:ext>
            </a:extLst>
          </p:cNvPr>
          <p:cNvSpPr/>
          <p:nvPr/>
        </p:nvSpPr>
        <p:spPr>
          <a:xfrm>
            <a:off x="2630659" y="6090971"/>
            <a:ext cx="562707" cy="489019"/>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4503DF13-91A0-4701-9FC6-29F7A214748C}"/>
              </a:ext>
            </a:extLst>
          </p:cNvPr>
          <p:cNvSpPr/>
          <p:nvPr/>
        </p:nvSpPr>
        <p:spPr>
          <a:xfrm>
            <a:off x="3413908" y="6090970"/>
            <a:ext cx="562707" cy="48901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5E72D6B8-6C5E-432E-B1B8-098C12C1B295}"/>
              </a:ext>
            </a:extLst>
          </p:cNvPr>
          <p:cNvSpPr/>
          <p:nvPr/>
        </p:nvSpPr>
        <p:spPr>
          <a:xfrm>
            <a:off x="4205917" y="6068108"/>
            <a:ext cx="562707" cy="489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4EC9FC01-EA81-4FE1-988A-37F743F9F680}"/>
              </a:ext>
            </a:extLst>
          </p:cNvPr>
          <p:cNvSpPr/>
          <p:nvPr/>
        </p:nvSpPr>
        <p:spPr>
          <a:xfrm>
            <a:off x="5008090" y="6039675"/>
            <a:ext cx="562707" cy="48901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10628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9"/>
                                        </p:tgtEl>
                                      </p:cBhvr>
                                    </p:animEffect>
                                    <p:animScale>
                                      <p:cBhvr>
                                        <p:cTn id="10" dur="250" autoRev="1" fill="hold"/>
                                        <p:tgtEl>
                                          <p:spTgt spid="9"/>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10"/>
                                        </p:tgtEl>
                                      </p:cBhvr>
                                    </p:animEffect>
                                    <p:animScale>
                                      <p:cBhvr>
                                        <p:cTn id="13" dur="250" autoRev="1" fill="hold"/>
                                        <p:tgtEl>
                                          <p:spTgt spid="10"/>
                                        </p:tgtEl>
                                      </p:cBhvr>
                                      <p:by x="105000" y="105000"/>
                                    </p:animScale>
                                  </p:childTnLst>
                                </p:cTn>
                              </p:par>
                              <p:par>
                                <p:cTn id="14" presetID="26" presetClass="emph" presetSubtype="0" fill="hold" grpId="0" nodeType="with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96481-FD6B-4ED2-BFF4-734CF25EE18E}"/>
              </a:ext>
            </a:extLst>
          </p:cNvPr>
          <p:cNvSpPr>
            <a:spLocks noGrp="1"/>
          </p:cNvSpPr>
          <p:nvPr>
            <p:ph type="title"/>
          </p:nvPr>
        </p:nvSpPr>
        <p:spPr>
          <a:xfrm>
            <a:off x="333632" y="261258"/>
            <a:ext cx="8578138" cy="1326321"/>
          </a:xfrm>
        </p:spPr>
        <p:txBody>
          <a:bodyPr>
            <a:normAutofit fontScale="90000"/>
          </a:bodyPr>
          <a:lstStyle/>
          <a:p>
            <a:r>
              <a:rPr lang="en-US" sz="4400" dirty="0">
                <a:cs typeface="Aharoni" panose="02010803020104030203" pitchFamily="2" charset="-79"/>
              </a:rPr>
              <a:t>How and why should I give credit in my assignment?</a:t>
            </a:r>
            <a:br>
              <a:rPr lang="en-US" dirty="0">
                <a:latin typeface="Aharoni" panose="02010803020104030203" pitchFamily="2" charset="-79"/>
                <a:cs typeface="Aharoni" panose="02010803020104030203" pitchFamily="2" charset="-79"/>
              </a:rPr>
            </a:br>
            <a:endParaRPr lang="en-US" dirty="0"/>
          </a:p>
        </p:txBody>
      </p:sp>
      <p:sp>
        <p:nvSpPr>
          <p:cNvPr id="3" name="Content Placeholder 2">
            <a:extLst>
              <a:ext uri="{FF2B5EF4-FFF2-40B4-BE49-F238E27FC236}">
                <a16:creationId xmlns:a16="http://schemas.microsoft.com/office/drawing/2014/main" id="{70A16874-73E5-4F9D-903D-0E6115C0EB1D}"/>
              </a:ext>
            </a:extLst>
          </p:cNvPr>
          <p:cNvSpPr>
            <a:spLocks noGrp="1"/>
          </p:cNvSpPr>
          <p:nvPr>
            <p:ph idx="1"/>
          </p:nvPr>
        </p:nvSpPr>
        <p:spPr/>
        <p:txBody>
          <a:bodyPr/>
          <a:lstStyle/>
          <a:p>
            <a:r>
              <a:rPr lang="en-US" dirty="0"/>
              <a:t>We cite to give proper credit to the source and to allow readers a path to the source.</a:t>
            </a:r>
          </a:p>
          <a:p>
            <a:r>
              <a:rPr lang="en-US" dirty="0"/>
              <a:t>There are many citation styles, but the we only use APA (American Psychological Association)  style.</a:t>
            </a:r>
          </a:p>
          <a:p>
            <a:pPr marL="0" indent="0">
              <a:buNone/>
            </a:pPr>
            <a:r>
              <a:rPr lang="en-US" dirty="0">
                <a:solidFill>
                  <a:srgbClr val="FFC000"/>
                </a:solidFill>
              </a:rPr>
              <a:t>For assistance you can use  the following site:</a:t>
            </a:r>
          </a:p>
          <a:p>
            <a:r>
              <a:rPr lang="en-US" dirty="0"/>
              <a:t>Purdue OWL  </a:t>
            </a:r>
            <a:r>
              <a:rPr lang="en-US" dirty="0">
                <a:hlinkClick r:id="rId2"/>
              </a:rPr>
              <a:t>https://owl.purdue.edu/owl/research_and_citation/apa_style/apa_formatting_and_style_guide/general_format.html</a:t>
            </a:r>
            <a:endParaRPr lang="en-US" dirty="0"/>
          </a:p>
          <a:p>
            <a:pPr marL="0" indent="0">
              <a:buNone/>
            </a:pPr>
            <a:endParaRPr lang="en-US" dirty="0"/>
          </a:p>
        </p:txBody>
      </p:sp>
      <p:sp>
        <p:nvSpPr>
          <p:cNvPr id="4" name="Rectangle: Beveled 3">
            <a:hlinkClick r:id="rId3" action="ppaction://hlinksldjump"/>
            <a:extLst>
              <a:ext uri="{FF2B5EF4-FFF2-40B4-BE49-F238E27FC236}">
                <a16:creationId xmlns:a16="http://schemas.microsoft.com/office/drawing/2014/main" id="{2279C710-96F5-471B-9327-F8EB3181B575}"/>
              </a:ext>
              <a:ext uri="{C183D7F6-B498-43B3-948B-1728B52AA6E4}">
                <adec:decorative xmlns:adec="http://schemas.microsoft.com/office/drawing/2017/decorative" val="0"/>
              </a:ext>
            </a:extLst>
          </p:cNvPr>
          <p:cNvSpPr/>
          <p:nvPr/>
        </p:nvSpPr>
        <p:spPr>
          <a:xfrm>
            <a:off x="333632" y="6105473"/>
            <a:ext cx="1312185" cy="616602"/>
          </a:xfrm>
          <a:prstGeom prst="bevel">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BACK</a:t>
            </a:r>
          </a:p>
        </p:txBody>
      </p:sp>
    </p:spTree>
    <p:extLst>
      <p:ext uri="{BB962C8B-B14F-4D97-AF65-F5344CB8AC3E}">
        <p14:creationId xmlns:p14="http://schemas.microsoft.com/office/powerpoint/2010/main" val="1743038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FF49-0077-46DD-A6F7-7FD22DB3C435}"/>
              </a:ext>
            </a:extLst>
          </p:cNvPr>
          <p:cNvSpPr>
            <a:spLocks noGrp="1"/>
          </p:cNvSpPr>
          <p:nvPr>
            <p:ph type="title"/>
          </p:nvPr>
        </p:nvSpPr>
        <p:spPr>
          <a:xfrm>
            <a:off x="685347" y="304801"/>
            <a:ext cx="7765321" cy="1326321"/>
          </a:xfrm>
        </p:spPr>
        <p:txBody>
          <a:bodyPr>
            <a:normAutofit/>
          </a:bodyPr>
          <a:lstStyle/>
          <a:p>
            <a:r>
              <a:rPr lang="en-US" sz="4000" dirty="0"/>
              <a:t>What kinds of help do the library offer?</a:t>
            </a:r>
          </a:p>
        </p:txBody>
      </p:sp>
      <p:sp>
        <p:nvSpPr>
          <p:cNvPr id="3" name="Content Placeholder 2">
            <a:extLst>
              <a:ext uri="{FF2B5EF4-FFF2-40B4-BE49-F238E27FC236}">
                <a16:creationId xmlns:a16="http://schemas.microsoft.com/office/drawing/2014/main" id="{0DAB9373-3085-4B0A-AB98-0C95E6950484}"/>
              </a:ext>
            </a:extLst>
          </p:cNvPr>
          <p:cNvSpPr>
            <a:spLocks noGrp="1"/>
          </p:cNvSpPr>
          <p:nvPr>
            <p:ph idx="1"/>
          </p:nvPr>
        </p:nvSpPr>
        <p:spPr>
          <a:xfrm>
            <a:off x="428625" y="1828800"/>
            <a:ext cx="8022043" cy="4276673"/>
          </a:xfrm>
        </p:spPr>
        <p:txBody>
          <a:bodyPr>
            <a:normAutofit/>
          </a:bodyPr>
          <a:lstStyle/>
          <a:p>
            <a:pPr marL="0" indent="0">
              <a:buNone/>
            </a:pPr>
            <a:r>
              <a:rPr lang="en-US" sz="1800" dirty="0"/>
              <a:t>The library offer the following services  ?</a:t>
            </a:r>
          </a:p>
          <a:p>
            <a:endParaRPr lang="en-US" sz="1800" dirty="0"/>
          </a:p>
          <a:p>
            <a:r>
              <a:rPr lang="en-US" sz="1800" dirty="0"/>
              <a:t>Research guide assistance</a:t>
            </a:r>
          </a:p>
          <a:p>
            <a:r>
              <a:rPr lang="en-US" sz="1800" dirty="0"/>
              <a:t>Reference  Services – Live Chat, email </a:t>
            </a:r>
          </a:p>
          <a:p>
            <a:r>
              <a:rPr lang="en-US" sz="1800" dirty="0"/>
              <a:t>One on one online sessions with students  </a:t>
            </a:r>
          </a:p>
          <a:p>
            <a:r>
              <a:rPr lang="en-US" sz="1800" dirty="0"/>
              <a:t>Navigation assistance of database/s</a:t>
            </a:r>
          </a:p>
          <a:p>
            <a:r>
              <a:rPr lang="en-US" sz="1800" dirty="0"/>
              <a:t>Print resources</a:t>
            </a:r>
          </a:p>
          <a:p>
            <a:r>
              <a:rPr lang="en-US" sz="1800" dirty="0"/>
              <a:t>Scan documents</a:t>
            </a:r>
          </a:p>
          <a:p>
            <a:pPr marL="0" indent="0">
              <a:buNone/>
            </a:pPr>
            <a:endParaRPr lang="en-US" sz="1400" dirty="0"/>
          </a:p>
        </p:txBody>
      </p:sp>
      <p:sp>
        <p:nvSpPr>
          <p:cNvPr id="4" name="Rectangle: Beveled 3">
            <a:hlinkClick r:id="rId2" action="ppaction://hlinksldjump"/>
            <a:extLst>
              <a:ext uri="{FF2B5EF4-FFF2-40B4-BE49-F238E27FC236}">
                <a16:creationId xmlns:a16="http://schemas.microsoft.com/office/drawing/2014/main" id="{3A3C6275-3D78-451E-A96E-0C73763710A5}"/>
              </a:ext>
              <a:ext uri="{C183D7F6-B498-43B3-948B-1728B52AA6E4}">
                <adec:decorative xmlns:adec="http://schemas.microsoft.com/office/drawing/2017/decorative" val="0"/>
              </a:ext>
            </a:extLst>
          </p:cNvPr>
          <p:cNvSpPr/>
          <p:nvPr/>
        </p:nvSpPr>
        <p:spPr>
          <a:xfrm>
            <a:off x="333632" y="6105473"/>
            <a:ext cx="1312185" cy="616602"/>
          </a:xfrm>
          <a:prstGeom prst="bevel">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BACK</a:t>
            </a:r>
          </a:p>
        </p:txBody>
      </p:sp>
    </p:spTree>
    <p:extLst>
      <p:ext uri="{BB962C8B-B14F-4D97-AF65-F5344CB8AC3E}">
        <p14:creationId xmlns:p14="http://schemas.microsoft.com/office/powerpoint/2010/main" val="2945204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FF49-0077-46DD-A6F7-7FD22DB3C435}"/>
              </a:ext>
            </a:extLst>
          </p:cNvPr>
          <p:cNvSpPr>
            <a:spLocks noGrp="1"/>
          </p:cNvSpPr>
          <p:nvPr>
            <p:ph type="title"/>
          </p:nvPr>
        </p:nvSpPr>
        <p:spPr>
          <a:xfrm>
            <a:off x="428625" y="318869"/>
            <a:ext cx="8286750" cy="1326321"/>
          </a:xfrm>
        </p:spPr>
        <p:txBody>
          <a:bodyPr>
            <a:normAutofit/>
          </a:bodyPr>
          <a:lstStyle/>
          <a:p>
            <a:r>
              <a:rPr lang="en-US" sz="4000" dirty="0"/>
              <a:t>What kinds of help do the library offer?</a:t>
            </a:r>
          </a:p>
        </p:txBody>
      </p:sp>
      <p:sp>
        <p:nvSpPr>
          <p:cNvPr id="3" name="Content Placeholder 2">
            <a:extLst>
              <a:ext uri="{FF2B5EF4-FFF2-40B4-BE49-F238E27FC236}">
                <a16:creationId xmlns:a16="http://schemas.microsoft.com/office/drawing/2014/main" id="{0DAB9373-3085-4B0A-AB98-0C95E6950484}"/>
              </a:ext>
            </a:extLst>
          </p:cNvPr>
          <p:cNvSpPr>
            <a:spLocks noGrp="1"/>
          </p:cNvSpPr>
          <p:nvPr>
            <p:ph idx="1"/>
          </p:nvPr>
        </p:nvSpPr>
        <p:spPr>
          <a:xfrm>
            <a:off x="428625" y="1645190"/>
            <a:ext cx="8381742" cy="4741096"/>
          </a:xfrm>
        </p:spPr>
        <p:txBody>
          <a:bodyPr>
            <a:normAutofit/>
          </a:bodyPr>
          <a:lstStyle/>
          <a:p>
            <a:pPr marL="0" indent="0">
              <a:buNone/>
            </a:pPr>
            <a:r>
              <a:rPr lang="en-US" sz="2400" b="1" dirty="0">
                <a:solidFill>
                  <a:srgbClr val="FF0000"/>
                </a:solidFill>
              </a:rPr>
              <a:t>BOOK A LIBRARIAN! </a:t>
            </a:r>
            <a:endParaRPr lang="en-US" sz="1800" b="1" dirty="0">
              <a:solidFill>
                <a:srgbClr val="FF0000"/>
              </a:solidFill>
            </a:endParaRPr>
          </a:p>
          <a:p>
            <a:pPr marL="0" indent="0">
              <a:buNone/>
            </a:pPr>
            <a:endParaRPr lang="en-US" sz="1700" b="1" dirty="0">
              <a:solidFill>
                <a:srgbClr val="FF0000"/>
              </a:solidFill>
            </a:endParaRPr>
          </a:p>
          <a:p>
            <a:pPr marL="0" indent="0">
              <a:buNone/>
            </a:pPr>
            <a:r>
              <a:rPr lang="en-US" sz="1700" dirty="0"/>
              <a:t>Give at least </a:t>
            </a:r>
            <a:r>
              <a:rPr lang="en-US" sz="1700" dirty="0">
                <a:solidFill>
                  <a:srgbClr val="FF0000"/>
                </a:solidFill>
              </a:rPr>
              <a:t>TWO DAYS </a:t>
            </a:r>
            <a:r>
              <a:rPr lang="en-US" sz="1700" dirty="0"/>
              <a:t>of notice, you can meet with a librarian, one on one  by making an appointment on </a:t>
            </a:r>
            <a:r>
              <a:rPr lang="en-US" sz="1700" dirty="0">
                <a:hlinkClick r:id="rId2"/>
              </a:rPr>
              <a:t>http://gcflibrary.ddnsgeek.com/</a:t>
            </a:r>
            <a:r>
              <a:rPr lang="en-US" sz="1700" dirty="0"/>
              <a:t>  under the tab </a:t>
            </a:r>
            <a:r>
              <a:rPr lang="en-US" sz="1700" dirty="0">
                <a:solidFill>
                  <a:srgbClr val="FF0000"/>
                </a:solidFill>
              </a:rPr>
              <a:t>Reserve-IT </a:t>
            </a:r>
            <a:r>
              <a:rPr lang="en-US" sz="1700" dirty="0"/>
              <a:t>.  </a:t>
            </a:r>
          </a:p>
          <a:p>
            <a:pPr marL="0" indent="0">
              <a:buNone/>
            </a:pPr>
            <a:endParaRPr lang="en-US" sz="1400" dirty="0"/>
          </a:p>
          <a:p>
            <a:pPr marL="0" indent="0">
              <a:buNone/>
            </a:pPr>
            <a:r>
              <a:rPr lang="en-US" sz="1700" dirty="0"/>
              <a:t>Here are the particulars:</a:t>
            </a:r>
          </a:p>
          <a:p>
            <a:r>
              <a:rPr lang="en-US" sz="1700" dirty="0"/>
              <a:t>Booking limitations:</a:t>
            </a:r>
          </a:p>
          <a:p>
            <a:r>
              <a:rPr lang="en-US" sz="1700" dirty="0"/>
              <a:t>1 appointment per week per patron. </a:t>
            </a:r>
          </a:p>
          <a:p>
            <a:r>
              <a:rPr lang="en-US" sz="1700" dirty="0"/>
              <a:t>Students only - no community users permitted.</a:t>
            </a:r>
          </a:p>
          <a:p>
            <a:r>
              <a:rPr lang="en-US" sz="1700" dirty="0"/>
              <a:t>Patrons can book up to 4 weeks in advance.</a:t>
            </a:r>
          </a:p>
          <a:p>
            <a:endParaRPr lang="en-US" sz="1700" dirty="0"/>
          </a:p>
        </p:txBody>
      </p:sp>
      <p:sp>
        <p:nvSpPr>
          <p:cNvPr id="4" name="Rectangle: Beveled 3">
            <a:hlinkClick r:id="rId3" action="ppaction://hlinksldjump"/>
            <a:extLst>
              <a:ext uri="{FF2B5EF4-FFF2-40B4-BE49-F238E27FC236}">
                <a16:creationId xmlns:a16="http://schemas.microsoft.com/office/drawing/2014/main" id="{3A3C6275-3D78-451E-A96E-0C73763710A5}"/>
              </a:ext>
              <a:ext uri="{C183D7F6-B498-43B3-948B-1728B52AA6E4}">
                <adec:decorative xmlns:adec="http://schemas.microsoft.com/office/drawing/2017/decorative" val="0"/>
              </a:ext>
            </a:extLst>
          </p:cNvPr>
          <p:cNvSpPr/>
          <p:nvPr/>
        </p:nvSpPr>
        <p:spPr>
          <a:xfrm>
            <a:off x="333633" y="6229349"/>
            <a:ext cx="837942" cy="492725"/>
          </a:xfrm>
          <a:prstGeom prst="bevel">
            <a:avLst>
              <a:gd name="adj" fmla="val 21023"/>
            </a:avLst>
          </a:prstGeom>
          <a:effectLst>
            <a:outerShdw blurRad="50800" dist="38100" dir="5400000" sy="96000" rotWithShape="0">
              <a:srgbClr val="000000">
                <a:alpha val="54000"/>
              </a:srgbClr>
            </a:outerShdw>
            <a:softEdge rad="31750"/>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200" dirty="0"/>
              <a:t>BACK</a:t>
            </a:r>
          </a:p>
        </p:txBody>
      </p:sp>
    </p:spTree>
    <p:extLst>
      <p:ext uri="{BB962C8B-B14F-4D97-AF65-F5344CB8AC3E}">
        <p14:creationId xmlns:p14="http://schemas.microsoft.com/office/powerpoint/2010/main" val="3116918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60B70-2EAF-457A-99BA-3EEB19BC518D}"/>
              </a:ext>
            </a:extLst>
          </p:cNvPr>
          <p:cNvSpPr>
            <a:spLocks noGrp="1"/>
          </p:cNvSpPr>
          <p:nvPr>
            <p:ph type="title"/>
          </p:nvPr>
        </p:nvSpPr>
        <p:spPr/>
        <p:txBody>
          <a:bodyPr>
            <a:normAutofit/>
          </a:bodyPr>
          <a:lstStyle/>
          <a:p>
            <a:r>
              <a:rPr lang="en-US" dirty="0">
                <a:solidFill>
                  <a:schemeClr val="tx1"/>
                </a:solidFill>
                <a:latin typeface="Aharoni" panose="02010803020104030203" pitchFamily="2" charset="-79"/>
                <a:cs typeface="Aharoni" panose="02010803020104030203" pitchFamily="2" charset="-79"/>
              </a:rPr>
              <a:t>How do I contact a librarian now?</a:t>
            </a:r>
            <a:endParaRPr lang="en-US" dirty="0"/>
          </a:p>
        </p:txBody>
      </p:sp>
      <p:sp>
        <p:nvSpPr>
          <p:cNvPr id="3" name="Content Placeholder 2">
            <a:extLst>
              <a:ext uri="{FF2B5EF4-FFF2-40B4-BE49-F238E27FC236}">
                <a16:creationId xmlns:a16="http://schemas.microsoft.com/office/drawing/2014/main" id="{4E123364-5DC1-4171-AEF4-07EBA44543D2}"/>
              </a:ext>
            </a:extLst>
          </p:cNvPr>
          <p:cNvSpPr>
            <a:spLocks noGrp="1"/>
          </p:cNvSpPr>
          <p:nvPr>
            <p:ph idx="1"/>
          </p:nvPr>
        </p:nvSpPr>
        <p:spPr/>
        <p:txBody>
          <a:bodyPr/>
          <a:lstStyle/>
          <a:p>
            <a:r>
              <a:rPr lang="en-US" dirty="0"/>
              <a:t>Visit the Library page @ </a:t>
            </a:r>
            <a:r>
              <a:rPr lang="en-US" dirty="0">
                <a:hlinkClick r:id="rId2"/>
              </a:rPr>
              <a:t>http://gcflibrary.ddnsgeek.com/</a:t>
            </a:r>
            <a:r>
              <a:rPr lang="en-US" dirty="0"/>
              <a:t>.  Use the </a:t>
            </a:r>
            <a:r>
              <a:rPr lang="en-US" dirty="0">
                <a:solidFill>
                  <a:srgbClr val="FFFF00"/>
                </a:solidFill>
              </a:rPr>
              <a:t>Ask a librarian</a:t>
            </a:r>
            <a:r>
              <a:rPr lang="en-US" dirty="0"/>
              <a:t> tab to connect and chat to a librarian live or email us at </a:t>
            </a:r>
            <a:r>
              <a:rPr lang="en-US" dirty="0">
                <a:hlinkClick r:id="rId3"/>
              </a:rPr>
              <a:t>librarysupport@gcfc.edu.jm</a:t>
            </a:r>
            <a:r>
              <a:rPr lang="en-US" dirty="0"/>
              <a:t>. </a:t>
            </a:r>
          </a:p>
        </p:txBody>
      </p:sp>
      <p:pic>
        <p:nvPicPr>
          <p:cNvPr id="5" name="Picture 4">
            <a:extLst>
              <a:ext uri="{FF2B5EF4-FFF2-40B4-BE49-F238E27FC236}">
                <a16:creationId xmlns:a16="http://schemas.microsoft.com/office/drawing/2014/main" id="{15506EC9-26AB-46D8-8974-8F3027EA3A95}"/>
              </a:ext>
            </a:extLst>
          </p:cNvPr>
          <p:cNvPicPr>
            <a:picLocks noChangeAspect="1"/>
          </p:cNvPicPr>
          <p:nvPr/>
        </p:nvPicPr>
        <p:blipFill rotWithShape="1">
          <a:blip r:embed="rId4"/>
          <a:srcRect l="22045" t="10972" r="21576" b="6666"/>
          <a:stretch/>
        </p:blipFill>
        <p:spPr>
          <a:xfrm>
            <a:off x="2874791" y="3687528"/>
            <a:ext cx="4032445" cy="2867723"/>
          </a:xfrm>
          <a:prstGeom prst="rect">
            <a:avLst/>
          </a:prstGeom>
        </p:spPr>
      </p:pic>
      <p:sp>
        <p:nvSpPr>
          <p:cNvPr id="6" name="Rectangle: Beveled 5">
            <a:hlinkClick r:id="rId5" action="ppaction://hlinksldjump"/>
            <a:extLst>
              <a:ext uri="{FF2B5EF4-FFF2-40B4-BE49-F238E27FC236}">
                <a16:creationId xmlns:a16="http://schemas.microsoft.com/office/drawing/2014/main" id="{2556D2CF-657C-4AE5-B69F-8ACC6F9852D8}"/>
              </a:ext>
              <a:ext uri="{C183D7F6-B498-43B3-948B-1728B52AA6E4}">
                <adec:decorative xmlns:adec="http://schemas.microsoft.com/office/drawing/2017/decorative" val="0"/>
              </a:ext>
            </a:extLst>
          </p:cNvPr>
          <p:cNvSpPr/>
          <p:nvPr/>
        </p:nvSpPr>
        <p:spPr>
          <a:xfrm>
            <a:off x="333632" y="6248399"/>
            <a:ext cx="856993" cy="473676"/>
          </a:xfrm>
          <a:prstGeom prst="bevel">
            <a:avLst>
              <a:gd name="adj" fmla="val 16522"/>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sz="1400" dirty="0"/>
              <a:t>BACK</a:t>
            </a:r>
          </a:p>
        </p:txBody>
      </p:sp>
    </p:spTree>
    <p:extLst>
      <p:ext uri="{BB962C8B-B14F-4D97-AF65-F5344CB8AC3E}">
        <p14:creationId xmlns:p14="http://schemas.microsoft.com/office/powerpoint/2010/main" val="682367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p:nvSpPr>
          <p:cNvPr id="6" name="Rectangle 5"/>
          <p:cNvSpPr/>
          <p:nvPr/>
        </p:nvSpPr>
        <p:spPr>
          <a:xfrm>
            <a:off x="457200" y="353291"/>
            <a:ext cx="8323118" cy="6026727"/>
          </a:xfrm>
          <a:prstGeom prst="rect">
            <a:avLst/>
          </a:prstGeom>
          <a:solidFill>
            <a:srgbClr val="92D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859D4D-7AFB-4693-B228-232317663CC5}"/>
              </a:ext>
            </a:extLst>
          </p:cNvPr>
          <p:cNvSpPr>
            <a:spLocks noGrp="1"/>
          </p:cNvSpPr>
          <p:nvPr>
            <p:ph type="title"/>
          </p:nvPr>
        </p:nvSpPr>
        <p:spPr>
          <a:xfrm>
            <a:off x="685347" y="609602"/>
            <a:ext cx="7765321" cy="1115290"/>
          </a:xfrm>
        </p:spPr>
        <p:txBody>
          <a:bodyPr>
            <a:normAutofit/>
          </a:bodyPr>
          <a:lstStyle/>
          <a:p>
            <a:pPr algn="ctr"/>
            <a:r>
              <a:rPr lang="en-US" sz="4400" b="1" dirty="0"/>
              <a:t>CONTENT</a:t>
            </a:r>
          </a:p>
        </p:txBody>
      </p:sp>
      <p:graphicFrame>
        <p:nvGraphicFramePr>
          <p:cNvPr id="10" name="Content Placeholder 2">
            <a:extLst>
              <a:ext uri="{FF2B5EF4-FFF2-40B4-BE49-F238E27FC236}">
                <a16:creationId xmlns:a16="http://schemas.microsoft.com/office/drawing/2014/main" id="{14A76A70-7EC0-4C42-B7AF-36ADC5674710}"/>
              </a:ext>
            </a:extLst>
          </p:cNvPr>
          <p:cNvGraphicFramePr>
            <a:graphicFrameLocks noGrp="1"/>
          </p:cNvGraphicFramePr>
          <p:nvPr>
            <p:ph idx="1"/>
            <p:extLst>
              <p:ext uri="{D42A27DB-BD31-4B8C-83A1-F6EECF244321}">
                <p14:modId xmlns:p14="http://schemas.microsoft.com/office/powerpoint/2010/main" val="4062890959"/>
              </p:ext>
            </p:extLst>
          </p:nvPr>
        </p:nvGraphicFramePr>
        <p:xfrm>
          <a:off x="685346" y="1724892"/>
          <a:ext cx="7765322" cy="4066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8165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518D7F9-5865-4006-8103-216F5B09BAEF}"/>
              </a:ext>
            </a:extLst>
          </p:cNvPr>
          <p:cNvPicPr>
            <a:picLocks noGrp="1" noChangeAspect="1"/>
          </p:cNvPicPr>
          <p:nvPr>
            <p:ph idx="1"/>
          </p:nvPr>
        </p:nvPicPr>
        <p:blipFill>
          <a:blip r:embed="rId2"/>
          <a:stretch>
            <a:fillRect/>
          </a:stretch>
        </p:blipFill>
        <p:spPr>
          <a:xfrm>
            <a:off x="703385" y="267286"/>
            <a:ext cx="8060787" cy="33926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a:extLst>
              <a:ext uri="{FF2B5EF4-FFF2-40B4-BE49-F238E27FC236}">
                <a16:creationId xmlns:a16="http://schemas.microsoft.com/office/drawing/2014/main" id="{FAC63D84-E309-4B9A-8223-9D6D05F00FC3}"/>
              </a:ext>
            </a:extLst>
          </p:cNvPr>
          <p:cNvPicPr>
            <a:picLocks noChangeAspect="1"/>
          </p:cNvPicPr>
          <p:nvPr/>
        </p:nvPicPr>
        <p:blipFill>
          <a:blip r:embed="rId3"/>
          <a:stretch>
            <a:fillRect/>
          </a:stretch>
        </p:blipFill>
        <p:spPr>
          <a:xfrm>
            <a:off x="1069145" y="3896750"/>
            <a:ext cx="6711097" cy="22434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Arrow: Right 5">
            <a:hlinkClick r:id="rId4" action="ppaction://hlinksldjump"/>
            <a:extLst>
              <a:ext uri="{FF2B5EF4-FFF2-40B4-BE49-F238E27FC236}">
                <a16:creationId xmlns:a16="http://schemas.microsoft.com/office/drawing/2014/main" id="{045897AA-B071-4E65-B499-96F33C34526C}"/>
              </a:ext>
            </a:extLst>
          </p:cNvPr>
          <p:cNvSpPr/>
          <p:nvPr/>
        </p:nvSpPr>
        <p:spPr>
          <a:xfrm>
            <a:off x="7780242" y="5768029"/>
            <a:ext cx="1138832" cy="988542"/>
          </a:xfrm>
          <a:prstGeom prst="rightArrow">
            <a:avLst/>
          </a:prstGeom>
          <a:solidFill>
            <a:schemeClr val="accent3">
              <a:lumMod val="7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1079035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90FF7-B444-456F-A277-85252B9801F6}"/>
              </a:ext>
            </a:extLst>
          </p:cNvPr>
          <p:cNvSpPr>
            <a:spLocks noGrp="1"/>
          </p:cNvSpPr>
          <p:nvPr>
            <p:ph type="title"/>
          </p:nvPr>
        </p:nvSpPr>
        <p:spPr/>
        <p:txBody>
          <a:bodyPr>
            <a:normAutofit/>
          </a:bodyPr>
          <a:lstStyle/>
          <a:p>
            <a:pPr algn="ctr"/>
            <a:r>
              <a:rPr lang="en-US" sz="4400" b="1" dirty="0"/>
              <a:t>What is media literacy ?</a:t>
            </a:r>
          </a:p>
        </p:txBody>
      </p:sp>
      <p:sp>
        <p:nvSpPr>
          <p:cNvPr id="3" name="Content Placeholder 2">
            <a:extLst>
              <a:ext uri="{FF2B5EF4-FFF2-40B4-BE49-F238E27FC236}">
                <a16:creationId xmlns:a16="http://schemas.microsoft.com/office/drawing/2014/main" id="{9914817A-AC3A-429C-8ADF-CF4374C00C61}"/>
              </a:ext>
            </a:extLst>
          </p:cNvPr>
          <p:cNvSpPr>
            <a:spLocks noGrp="1"/>
          </p:cNvSpPr>
          <p:nvPr>
            <p:ph idx="1"/>
          </p:nvPr>
        </p:nvSpPr>
        <p:spPr>
          <a:xfrm>
            <a:off x="685346" y="2096064"/>
            <a:ext cx="7765322" cy="4304736"/>
          </a:xfrm>
        </p:spPr>
        <p:txBody>
          <a:bodyPr>
            <a:normAutofit/>
          </a:bodyPr>
          <a:lstStyle/>
          <a:p>
            <a:pPr marL="0" indent="0">
              <a:buNone/>
            </a:pPr>
            <a:endParaRPr lang="en-US" dirty="0"/>
          </a:p>
          <a:p>
            <a:r>
              <a:rPr lang="en-US" dirty="0"/>
              <a:t>According to the Center for Media Literacy, “Media Literacy is a 21st century approach to education. </a:t>
            </a:r>
          </a:p>
          <a:p>
            <a:r>
              <a:rPr lang="en-US" dirty="0"/>
              <a:t>It provides a framework to access, analyze, evaluate, create, and participate with messages in a variety of forms - from print to video to the Internet. </a:t>
            </a:r>
          </a:p>
          <a:p>
            <a:r>
              <a:rPr lang="en-US" dirty="0"/>
              <a:t>Media literacy builds an understanding of the role of media in society as well as essential skills of inquiry and self-expression necessary for citizens of a democracy.” </a:t>
            </a:r>
          </a:p>
        </p:txBody>
      </p:sp>
      <p:pic>
        <p:nvPicPr>
          <p:cNvPr id="5" name="Picture 2" descr="House Images, Stock Photos &amp; Vectors | Shutterstock">
            <a:hlinkClick r:id="rId2" action="ppaction://hlinksldjump"/>
            <a:extLst>
              <a:ext uri="{FF2B5EF4-FFF2-40B4-BE49-F238E27FC236}">
                <a16:creationId xmlns:a16="http://schemas.microsoft.com/office/drawing/2014/main" id="{3F149522-2BE2-45C5-8C25-A8EA358723A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4643" b="70714" l="16335" r="85259">
                        <a14:foregroundMark x1="17131" y1="37500" x2="17131" y2="37500"/>
                        <a14:foregroundMark x1="27888" y1="68571" x2="27888" y2="68571"/>
                        <a14:foregroundMark x1="28685" y1="69643" x2="28685" y2="69643"/>
                        <a14:foregroundMark x1="26693" y1="68929" x2="26693" y2="68929"/>
                        <a14:foregroundMark x1="23506" y1="68929" x2="23506" y2="68929"/>
                        <a14:foregroundMark x1="23506" y1="68929" x2="23506" y2="68929"/>
                        <a14:foregroundMark x1="21116" y1="70000" x2="21116" y2="70000"/>
                        <a14:foregroundMark x1="24701" y1="68929" x2="24701" y2="68929"/>
                        <a14:foregroundMark x1="58566" y1="68571" x2="58566" y2="68571"/>
                        <a14:foregroundMark x1="54183" y1="70714" x2="54183" y2="70714"/>
                        <a14:foregroundMark x1="56175" y1="69643" x2="56175" y2="69643"/>
                        <a14:foregroundMark x1="56175" y1="69643" x2="56175" y2="69643"/>
                        <a14:foregroundMark x1="65737" y1="69643" x2="65737" y2="69643"/>
                      </a14:backgroundRemoval>
                    </a14:imgEffect>
                  </a14:imgLayer>
                </a14:imgProps>
              </a:ext>
              <a:ext uri="{28A0092B-C50C-407E-A947-70E740481C1C}">
                <a14:useLocalDpi xmlns:a14="http://schemas.microsoft.com/office/drawing/2010/main" val="0"/>
              </a:ext>
            </a:extLst>
          </a:blip>
          <a:srcRect l="10757" t="8463" r="5737" b="27536"/>
          <a:stretch/>
        </p:blipFill>
        <p:spPr bwMode="auto">
          <a:xfrm>
            <a:off x="2883154" y="5987310"/>
            <a:ext cx="899760" cy="769261"/>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hlinkClick r:id="rId5" action="ppaction://hlinksldjump"/>
            <a:extLst>
              <a:ext uri="{FF2B5EF4-FFF2-40B4-BE49-F238E27FC236}">
                <a16:creationId xmlns:a16="http://schemas.microsoft.com/office/drawing/2014/main" id="{E04C72B1-4C35-4EE6-9DF7-7D0350B72CA1}"/>
              </a:ext>
            </a:extLst>
          </p:cNvPr>
          <p:cNvSpPr/>
          <p:nvPr/>
        </p:nvSpPr>
        <p:spPr>
          <a:xfrm>
            <a:off x="4297299" y="5987310"/>
            <a:ext cx="1063789" cy="769261"/>
          </a:xfrm>
          <a:prstGeom prst="rightArrow">
            <a:avLst/>
          </a:prstGeom>
          <a:solidFill>
            <a:schemeClr val="accent3">
              <a:lumMod val="7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1754962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4B0C6A3-5F7A-464B-8BED-4576519EF3D7}"/>
              </a:ext>
            </a:extLst>
          </p:cNvPr>
          <p:cNvPicPr>
            <a:picLocks noGrp="1" noChangeAspect="1"/>
          </p:cNvPicPr>
          <p:nvPr>
            <p:ph idx="1"/>
          </p:nvPr>
        </p:nvPicPr>
        <p:blipFill>
          <a:blip r:embed="rId2"/>
          <a:stretch>
            <a:fillRect/>
          </a:stretch>
        </p:blipFill>
        <p:spPr>
          <a:xfrm>
            <a:off x="426720" y="289560"/>
            <a:ext cx="8412480" cy="63646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descr="House Images, Stock Photos &amp; Vectors | Shutterstock">
            <a:hlinkClick r:id="rId3" action="ppaction://hlinksldjump"/>
            <a:extLst>
              <a:ext uri="{FF2B5EF4-FFF2-40B4-BE49-F238E27FC236}">
                <a16:creationId xmlns:a16="http://schemas.microsoft.com/office/drawing/2014/main" id="{896BED16-D2B4-455D-B0DB-7D500B6870F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643" b="70714" l="16335" r="85259">
                        <a14:foregroundMark x1="17131" y1="37500" x2="17131" y2="37500"/>
                        <a14:foregroundMark x1="27888" y1="68571" x2="27888" y2="68571"/>
                        <a14:foregroundMark x1="28685" y1="69643" x2="28685" y2="69643"/>
                        <a14:foregroundMark x1="26693" y1="68929" x2="26693" y2="68929"/>
                        <a14:foregroundMark x1="23506" y1="68929" x2="23506" y2="68929"/>
                        <a14:foregroundMark x1="23506" y1="68929" x2="23506" y2="68929"/>
                        <a14:foregroundMark x1="21116" y1="70000" x2="21116" y2="70000"/>
                        <a14:foregroundMark x1="24701" y1="68929" x2="24701" y2="68929"/>
                        <a14:foregroundMark x1="58566" y1="68571" x2="58566" y2="68571"/>
                        <a14:foregroundMark x1="54183" y1="70714" x2="54183" y2="70714"/>
                        <a14:foregroundMark x1="56175" y1="69643" x2="56175" y2="69643"/>
                        <a14:foregroundMark x1="56175" y1="69643" x2="56175" y2="69643"/>
                        <a14:foregroundMark x1="65737" y1="69643" x2="65737" y2="69643"/>
                      </a14:backgroundRemoval>
                    </a14:imgEffect>
                  </a14:imgLayer>
                </a14:imgProps>
              </a:ext>
              <a:ext uri="{28A0092B-C50C-407E-A947-70E740481C1C}">
                <a14:useLocalDpi xmlns:a14="http://schemas.microsoft.com/office/drawing/2010/main" val="0"/>
              </a:ext>
            </a:extLst>
          </a:blip>
          <a:srcRect l="10757" t="8463" r="5737" b="27536"/>
          <a:stretch/>
        </p:blipFill>
        <p:spPr bwMode="auto">
          <a:xfrm>
            <a:off x="1148328" y="5645231"/>
            <a:ext cx="979557" cy="837484"/>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hlinkClick r:id="rId6" action="ppaction://hlinksldjump"/>
            <a:extLst>
              <a:ext uri="{FF2B5EF4-FFF2-40B4-BE49-F238E27FC236}">
                <a16:creationId xmlns:a16="http://schemas.microsoft.com/office/drawing/2014/main" id="{906153CA-48E4-45C3-894F-2D30B70EF56D}"/>
              </a:ext>
            </a:extLst>
          </p:cNvPr>
          <p:cNvSpPr/>
          <p:nvPr/>
        </p:nvSpPr>
        <p:spPr>
          <a:xfrm>
            <a:off x="6284817" y="5614188"/>
            <a:ext cx="1138832" cy="988542"/>
          </a:xfrm>
          <a:prstGeom prst="rightArrow">
            <a:avLst/>
          </a:prstGeom>
          <a:solidFill>
            <a:schemeClr val="accent3">
              <a:lumMod val="7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1215295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AFD8D-9725-4862-8A55-578A8C89B397}"/>
              </a:ext>
            </a:extLst>
          </p:cNvPr>
          <p:cNvSpPr>
            <a:spLocks noGrp="1"/>
          </p:cNvSpPr>
          <p:nvPr>
            <p:ph type="title"/>
          </p:nvPr>
        </p:nvSpPr>
        <p:spPr>
          <a:xfrm>
            <a:off x="689339" y="227394"/>
            <a:ext cx="7765321" cy="1326321"/>
          </a:xfrm>
        </p:spPr>
        <p:txBody>
          <a:bodyPr>
            <a:scene3d>
              <a:camera prst="orthographicFront"/>
              <a:lightRig rig="sunrise" dir="t"/>
            </a:scene3d>
            <a:sp3d extrusionH="57150" contourW="25400" prstMaterial="dkEdge">
              <a:bevelT w="63500" h="38100" prst="coolSlant"/>
            </a:sp3d>
          </a:bodyPr>
          <a:lstStyle/>
          <a:p>
            <a:r>
              <a:rPr lang="en-US" cap="none" dirty="0">
                <a:ln w="9525">
                  <a:solidFill>
                    <a:srgbClr val="FFFF00"/>
                  </a:solidFill>
                  <a:prstDash val="solid"/>
                </a:ln>
                <a:solidFill>
                  <a:schemeClr val="accent1">
                    <a:lumMod val="75000"/>
                  </a:schemeClr>
                </a:solidFill>
                <a:effectLst>
                  <a:glow rad="12700">
                    <a:schemeClr val="accent1">
                      <a:alpha val="40000"/>
                    </a:schemeClr>
                  </a:glow>
                  <a:outerShdw blurRad="12700" dist="38100" dir="2700000" algn="tl" rotWithShape="0">
                    <a:schemeClr val="bg1">
                      <a:lumMod val="50000"/>
                    </a:schemeClr>
                  </a:outerShdw>
                </a:effectLst>
              </a:rPr>
              <a:t>MEDIA LITERACY </a:t>
            </a:r>
          </a:p>
        </p:txBody>
      </p:sp>
      <p:pic>
        <p:nvPicPr>
          <p:cNvPr id="5" name="What is Media Literacy_">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93974" y="1448319"/>
            <a:ext cx="3956050" cy="2225099"/>
          </a:xfrm>
        </p:spPr>
      </p:pic>
      <p:pic>
        <p:nvPicPr>
          <p:cNvPr id="6" name="Picture 2" descr="House Images, Stock Photos &amp; Vectors | Shutterstock">
            <a:hlinkClick r:id="rId5" action="ppaction://hlinksldjump"/>
            <a:extLst>
              <a:ext uri="{FF2B5EF4-FFF2-40B4-BE49-F238E27FC236}">
                <a16:creationId xmlns:a16="http://schemas.microsoft.com/office/drawing/2014/main" id="{FE8E3839-905F-4C63-B794-7EE36D95276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4643" b="70714" l="16335" r="85259">
                        <a14:foregroundMark x1="17131" y1="37500" x2="17131" y2="37500"/>
                        <a14:foregroundMark x1="27888" y1="68571" x2="27888" y2="68571"/>
                        <a14:foregroundMark x1="28685" y1="69643" x2="28685" y2="69643"/>
                        <a14:foregroundMark x1="26693" y1="68929" x2="26693" y2="68929"/>
                        <a14:foregroundMark x1="23506" y1="68929" x2="23506" y2="68929"/>
                        <a14:foregroundMark x1="23506" y1="68929" x2="23506" y2="68929"/>
                        <a14:foregroundMark x1="21116" y1="70000" x2="21116" y2="70000"/>
                        <a14:foregroundMark x1="24701" y1="68929" x2="24701" y2="68929"/>
                        <a14:foregroundMark x1="58566" y1="68571" x2="58566" y2="68571"/>
                        <a14:foregroundMark x1="54183" y1="70714" x2="54183" y2="70714"/>
                        <a14:foregroundMark x1="56175" y1="69643" x2="56175" y2="69643"/>
                        <a14:foregroundMark x1="56175" y1="69643" x2="56175" y2="69643"/>
                        <a14:foregroundMark x1="65737" y1="69643" x2="65737" y2="69643"/>
                      </a14:backgroundRemoval>
                    </a14:imgEffect>
                  </a14:imgLayer>
                </a14:imgProps>
              </a:ext>
              <a:ext uri="{28A0092B-C50C-407E-A947-70E740481C1C}">
                <a14:useLocalDpi xmlns:a14="http://schemas.microsoft.com/office/drawing/2010/main" val="0"/>
              </a:ext>
            </a:extLst>
          </a:blip>
          <a:srcRect l="10757" t="8463" r="5737" b="27536"/>
          <a:stretch/>
        </p:blipFill>
        <p:spPr bwMode="auto">
          <a:xfrm>
            <a:off x="8031480" y="5793122"/>
            <a:ext cx="908989" cy="83748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00E3838-D599-443F-9021-B95B4310D149}"/>
              </a:ext>
            </a:extLst>
          </p:cNvPr>
          <p:cNvSpPr txBox="1"/>
          <p:nvPr/>
        </p:nvSpPr>
        <p:spPr>
          <a:xfrm>
            <a:off x="1333499" y="4201210"/>
            <a:ext cx="5848349" cy="369332"/>
          </a:xfrm>
          <a:prstGeom prst="rect">
            <a:avLst/>
          </a:prstGeom>
          <a:noFill/>
        </p:spPr>
        <p:txBody>
          <a:bodyPr wrap="square">
            <a:spAutoFit/>
          </a:bodyPr>
          <a:lstStyle/>
          <a:p>
            <a:pPr marL="0" indent="0">
              <a:buNone/>
            </a:pPr>
            <a:r>
              <a:rPr lang="en-US" dirty="0"/>
              <a:t>Watch this video on Media Literacy. Click link below </a:t>
            </a:r>
          </a:p>
        </p:txBody>
      </p:sp>
      <p:sp>
        <p:nvSpPr>
          <p:cNvPr id="8" name="TextBox 7">
            <a:extLst>
              <a:ext uri="{FF2B5EF4-FFF2-40B4-BE49-F238E27FC236}">
                <a16:creationId xmlns:a16="http://schemas.microsoft.com/office/drawing/2014/main" id="{D8DF07F5-DC63-4664-8FE1-BFACA6E16C2A}"/>
              </a:ext>
            </a:extLst>
          </p:cNvPr>
          <p:cNvSpPr txBox="1"/>
          <p:nvPr/>
        </p:nvSpPr>
        <p:spPr>
          <a:xfrm>
            <a:off x="1238251" y="4965816"/>
            <a:ext cx="6296024" cy="646331"/>
          </a:xfrm>
          <a:prstGeom prst="rect">
            <a:avLst/>
          </a:prstGeom>
          <a:noFill/>
        </p:spPr>
        <p:txBody>
          <a:bodyPr wrap="square">
            <a:spAutoFit/>
          </a:bodyPr>
          <a:lstStyle/>
          <a:p>
            <a:r>
              <a:rPr lang="en-US" dirty="0">
                <a:hlinkClick r:id="rId8"/>
              </a:rPr>
              <a:t>https://www.youtube.com/watch?v=dt2CaHXuyWU</a:t>
            </a:r>
            <a:endParaRPr lang="en-US" dirty="0"/>
          </a:p>
          <a:p>
            <a:endParaRPr lang="en-US" dirty="0"/>
          </a:p>
        </p:txBody>
      </p:sp>
    </p:spTree>
    <p:extLst>
      <p:ext uri="{BB962C8B-B14F-4D97-AF65-F5344CB8AC3E}">
        <p14:creationId xmlns:p14="http://schemas.microsoft.com/office/powerpoint/2010/main" val="3670072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685347" y="609601"/>
            <a:ext cx="7765321" cy="647699"/>
          </a:xfrm>
        </p:spPr>
        <p:txBody>
          <a:bodyPr>
            <a:normAutofit/>
          </a:bodyPr>
          <a:lstStyle/>
          <a:p>
            <a:r>
              <a:rPr lang="en-US" sz="4000" dirty="0"/>
              <a:t>References </a:t>
            </a:r>
          </a:p>
        </p:txBody>
      </p:sp>
      <p:sp>
        <p:nvSpPr>
          <p:cNvPr id="5" name="Content Placeholder 4">
            <a:extLst>
              <a:ext uri="{FF2B5EF4-FFF2-40B4-BE49-F238E27FC236}">
                <a16:creationId xmlns:a16="http://schemas.microsoft.com/office/drawing/2014/main" id="{BB5A46F9-B6DA-4D8E-B05D-FBE1DBD8C4DE}"/>
              </a:ext>
            </a:extLst>
          </p:cNvPr>
          <p:cNvSpPr>
            <a:spLocks noGrp="1"/>
          </p:cNvSpPr>
          <p:nvPr>
            <p:ph idx="1"/>
          </p:nvPr>
        </p:nvSpPr>
        <p:spPr>
          <a:xfrm>
            <a:off x="361950" y="1647826"/>
            <a:ext cx="7981949" cy="4876799"/>
          </a:xfrm>
        </p:spPr>
        <p:txBody>
          <a:bodyPr>
            <a:normAutofit/>
          </a:bodyPr>
          <a:lstStyle/>
          <a:p>
            <a:r>
              <a:rPr lang="en-US" dirty="0"/>
              <a:t>American Library Association.(2021). “Information Literacy”. Retrieved from https://literacy.ala.org/information-literacy/</a:t>
            </a:r>
          </a:p>
          <a:p>
            <a:endParaRPr lang="en-US" dirty="0"/>
          </a:p>
          <a:p>
            <a:r>
              <a:rPr lang="en-US" dirty="0"/>
              <a:t>CMAC. (2020). “What is Media Literacy?”. Retrieved from  https://www.youtube.com/watch?v=dt2CaHXuyWU</a:t>
            </a:r>
          </a:p>
          <a:p>
            <a:endParaRPr lang="en-US" dirty="0"/>
          </a:p>
          <a:p>
            <a:r>
              <a:rPr lang="en-US" dirty="0"/>
              <a:t>Coonan, E., &amp; Jane, S. (2014, April 29). "My dolly’s bigger than your dolly”, or, Why our labels no longer matter. Retrieved April 29, 2016, from https://librariangoddess.wordpress.com/2014/04/29/my-dollys-bigger/ </a:t>
            </a:r>
          </a:p>
          <a:p>
            <a:pPr marL="0" indent="0">
              <a:buNone/>
            </a:pPr>
            <a:endParaRPr lang="en-US" dirty="0"/>
          </a:p>
          <a:p>
            <a:pPr marL="0" indent="0">
              <a:buNone/>
            </a:pPr>
            <a:endParaRPr lang="en-US" dirty="0"/>
          </a:p>
          <a:p>
            <a:endParaRPr lang="en-US" dirty="0"/>
          </a:p>
          <a:p>
            <a:endParaRPr lang="en-US" dirty="0"/>
          </a:p>
        </p:txBody>
      </p:sp>
      <p:sp>
        <p:nvSpPr>
          <p:cNvPr id="4" name="Arrow: Right 3">
            <a:hlinkClick r:id="rId2" action="ppaction://hlinksldjump"/>
            <a:extLst>
              <a:ext uri="{FF2B5EF4-FFF2-40B4-BE49-F238E27FC236}">
                <a16:creationId xmlns:a16="http://schemas.microsoft.com/office/drawing/2014/main" id="{276DD4DE-7FEB-4D65-B13C-016B135A7A75}"/>
              </a:ext>
            </a:extLst>
          </p:cNvPr>
          <p:cNvSpPr/>
          <p:nvPr/>
        </p:nvSpPr>
        <p:spPr>
          <a:xfrm>
            <a:off x="7780242" y="5768029"/>
            <a:ext cx="1138832" cy="988542"/>
          </a:xfrm>
          <a:prstGeom prst="rightArrow">
            <a:avLst/>
          </a:prstGeom>
          <a:solidFill>
            <a:schemeClr val="accent3">
              <a:lumMod val="75000"/>
            </a:schemeClr>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263784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62972-3449-42D1-8185-B4BEFD52AB44}"/>
              </a:ext>
            </a:extLst>
          </p:cNvPr>
          <p:cNvSpPr>
            <a:spLocks noGrp="1"/>
          </p:cNvSpPr>
          <p:nvPr>
            <p:ph type="title"/>
          </p:nvPr>
        </p:nvSpPr>
        <p:spPr>
          <a:xfrm>
            <a:off x="685347" y="609601"/>
            <a:ext cx="7765321" cy="647699"/>
          </a:xfrm>
        </p:spPr>
        <p:txBody>
          <a:bodyPr/>
          <a:lstStyle/>
          <a:p>
            <a:r>
              <a:rPr lang="en-US" dirty="0"/>
              <a:t>References </a:t>
            </a:r>
          </a:p>
        </p:txBody>
      </p:sp>
      <p:sp>
        <p:nvSpPr>
          <p:cNvPr id="5" name="Content Placeholder 4">
            <a:extLst>
              <a:ext uri="{FF2B5EF4-FFF2-40B4-BE49-F238E27FC236}">
                <a16:creationId xmlns:a16="http://schemas.microsoft.com/office/drawing/2014/main" id="{BB5A46F9-B6DA-4D8E-B05D-FBE1DBD8C4DE}"/>
              </a:ext>
            </a:extLst>
          </p:cNvPr>
          <p:cNvSpPr>
            <a:spLocks noGrp="1"/>
          </p:cNvSpPr>
          <p:nvPr>
            <p:ph idx="1"/>
          </p:nvPr>
        </p:nvSpPr>
        <p:spPr>
          <a:xfrm>
            <a:off x="542471" y="2085975"/>
            <a:ext cx="7765322" cy="4419600"/>
          </a:xfrm>
        </p:spPr>
        <p:txBody>
          <a:bodyPr>
            <a:normAutofit lnSpcReduction="10000"/>
          </a:bodyPr>
          <a:lstStyle/>
          <a:p>
            <a:r>
              <a:rPr lang="en-US" dirty="0"/>
              <a:t>Madison College Libraries. (2020). “Information Literacy: Guide for Students: What is Information Literacy?”. Retrieved from  </a:t>
            </a:r>
            <a:r>
              <a:rPr lang="en-US" dirty="0">
                <a:hlinkClick r:id="rId2"/>
              </a:rPr>
              <a:t>https://libguides.madisoncollege.edu/InfoLitStudents</a:t>
            </a:r>
            <a:endParaRPr lang="en-US" dirty="0"/>
          </a:p>
          <a:p>
            <a:endParaRPr lang="en-US" dirty="0"/>
          </a:p>
          <a:p>
            <a:r>
              <a:rPr lang="en-US" dirty="0"/>
              <a:t>Madison College Libraries. (2020). “Howler Tutorials”. Retrieved from </a:t>
            </a:r>
            <a:r>
              <a:rPr lang="en-US" dirty="0">
                <a:hlinkClick r:id="rId3"/>
              </a:rPr>
              <a:t> https://libguides.madisoncollege.edu/HOWLER</a:t>
            </a:r>
            <a:endParaRPr lang="en-US" dirty="0"/>
          </a:p>
          <a:p>
            <a:endParaRPr lang="en-US" dirty="0"/>
          </a:p>
          <a:p>
            <a:r>
              <a:rPr lang="en-US" dirty="0"/>
              <a:t>REMC Association of Michigan.(2021). “What is Media Literacy”. Retrieved from  </a:t>
            </a:r>
            <a:r>
              <a:rPr lang="en-US" dirty="0">
                <a:hlinkClick r:id="rId4"/>
              </a:rPr>
              <a:t>https://www.remc.org/classroom-resources/media-literacy/what-is-media-literacy/</a:t>
            </a:r>
          </a:p>
          <a:p>
            <a:pPr marL="0" indent="0">
              <a:buNone/>
            </a:pPr>
            <a:endParaRPr lang="en-US" dirty="0"/>
          </a:p>
          <a:p>
            <a:endParaRPr lang="en-US" dirty="0"/>
          </a:p>
        </p:txBody>
      </p:sp>
      <p:pic>
        <p:nvPicPr>
          <p:cNvPr id="4" name="Picture 2" descr="House Images, Stock Photos &amp; Vectors | Shutterstock">
            <a:hlinkClick r:id="rId5" action="ppaction://hlinksldjump"/>
            <a:extLst>
              <a:ext uri="{FF2B5EF4-FFF2-40B4-BE49-F238E27FC236}">
                <a16:creationId xmlns:a16="http://schemas.microsoft.com/office/drawing/2014/main" id="{61BA7ED0-ED2D-4099-BC29-DC9929448F4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4643" b="70714" l="16335" r="85259">
                        <a14:foregroundMark x1="17131" y1="37500" x2="17131" y2="37500"/>
                        <a14:foregroundMark x1="27888" y1="68571" x2="27888" y2="68571"/>
                        <a14:foregroundMark x1="28685" y1="69643" x2="28685" y2="69643"/>
                        <a14:foregroundMark x1="26693" y1="68929" x2="26693" y2="68929"/>
                        <a14:foregroundMark x1="23506" y1="68929" x2="23506" y2="68929"/>
                        <a14:foregroundMark x1="23506" y1="68929" x2="23506" y2="68929"/>
                        <a14:foregroundMark x1="21116" y1="70000" x2="21116" y2="70000"/>
                        <a14:foregroundMark x1="24701" y1="68929" x2="24701" y2="68929"/>
                        <a14:foregroundMark x1="58566" y1="68571" x2="58566" y2="68571"/>
                        <a14:foregroundMark x1="54183" y1="70714" x2="54183" y2="70714"/>
                        <a14:foregroundMark x1="56175" y1="69643" x2="56175" y2="69643"/>
                        <a14:foregroundMark x1="56175" y1="69643" x2="56175" y2="69643"/>
                        <a14:foregroundMark x1="65737" y1="69643" x2="65737" y2="69643"/>
                      </a14:backgroundRemoval>
                    </a14:imgEffect>
                  </a14:imgLayer>
                </a14:imgProps>
              </a:ext>
              <a:ext uri="{28A0092B-C50C-407E-A947-70E740481C1C}">
                <a14:useLocalDpi xmlns:a14="http://schemas.microsoft.com/office/drawing/2010/main" val="0"/>
              </a:ext>
            </a:extLst>
          </a:blip>
          <a:srcRect l="10757" t="8463" r="5737" b="27536"/>
          <a:stretch/>
        </p:blipFill>
        <p:spPr bwMode="auto">
          <a:xfrm>
            <a:off x="8031480" y="5793122"/>
            <a:ext cx="908989" cy="83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323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FF13D-9FBD-4BC9-BFB0-BC097C522C46}"/>
              </a:ext>
            </a:extLst>
          </p:cNvPr>
          <p:cNvSpPr>
            <a:spLocks noGrp="1"/>
          </p:cNvSpPr>
          <p:nvPr>
            <p:ph type="title"/>
          </p:nvPr>
        </p:nvSpPr>
        <p:spPr/>
        <p:txBody>
          <a:bodyPr>
            <a:normAutofit/>
          </a:bodyPr>
          <a:lstStyle/>
          <a:p>
            <a:r>
              <a:rPr lang="en-US" sz="4000" dirty="0"/>
              <a:t>Introduction</a:t>
            </a:r>
          </a:p>
        </p:txBody>
      </p:sp>
      <p:sp>
        <p:nvSpPr>
          <p:cNvPr id="3" name="Content Placeholder 2">
            <a:extLst>
              <a:ext uri="{FF2B5EF4-FFF2-40B4-BE49-F238E27FC236}">
                <a16:creationId xmlns:a16="http://schemas.microsoft.com/office/drawing/2014/main" id="{9EC88A1E-8888-4EA4-A37F-84D75E6614AE}"/>
              </a:ext>
            </a:extLst>
          </p:cNvPr>
          <p:cNvSpPr>
            <a:spLocks noGrp="1"/>
          </p:cNvSpPr>
          <p:nvPr>
            <p:ph idx="1"/>
          </p:nvPr>
        </p:nvSpPr>
        <p:spPr/>
        <p:txBody>
          <a:bodyPr/>
          <a:lstStyle/>
          <a:p>
            <a:pPr marL="0" indent="0">
              <a:buNone/>
            </a:pPr>
            <a:r>
              <a:rPr lang="en-US" dirty="0">
                <a:effectLst/>
              </a:rPr>
              <a:t>This guide gives a summary of how to prepare  the academic community to be competent in Information and Media Literacy. It also helps you to understand that having information literacy skills are the fundamentals to thrive in a digital space.</a:t>
            </a:r>
          </a:p>
        </p:txBody>
      </p:sp>
      <p:pic>
        <p:nvPicPr>
          <p:cNvPr id="5" name="Picture 2" descr="House Images, Stock Photos &amp; Vectors | Shutterstock">
            <a:hlinkClick r:id="rId2" action="ppaction://hlinksldjump"/>
            <a:extLst>
              <a:ext uri="{FF2B5EF4-FFF2-40B4-BE49-F238E27FC236}">
                <a16:creationId xmlns:a16="http://schemas.microsoft.com/office/drawing/2014/main" id="{D8603872-69EB-4D4B-B05A-1AFA685A6C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4643" b="70714" l="16335" r="85259">
                        <a14:foregroundMark x1="17131" y1="37500" x2="17131" y2="37500"/>
                        <a14:foregroundMark x1="27888" y1="68571" x2="27888" y2="68571"/>
                        <a14:foregroundMark x1="28685" y1="69643" x2="28685" y2="69643"/>
                        <a14:foregroundMark x1="26693" y1="68929" x2="26693" y2="68929"/>
                        <a14:foregroundMark x1="23506" y1="68929" x2="23506" y2="68929"/>
                        <a14:foregroundMark x1="23506" y1="68929" x2="23506" y2="68929"/>
                        <a14:foregroundMark x1="21116" y1="70000" x2="21116" y2="70000"/>
                        <a14:foregroundMark x1="24701" y1="68929" x2="24701" y2="68929"/>
                        <a14:foregroundMark x1="58566" y1="68571" x2="58566" y2="68571"/>
                        <a14:foregroundMark x1="54183" y1="70714" x2="54183" y2="70714"/>
                        <a14:foregroundMark x1="56175" y1="69643" x2="56175" y2="69643"/>
                        <a14:foregroundMark x1="56175" y1="69643" x2="56175" y2="69643"/>
                        <a14:foregroundMark x1="65737" y1="69643" x2="65737" y2="69643"/>
                      </a14:backgroundRemoval>
                    </a14:imgEffect>
                  </a14:imgLayer>
                </a14:imgProps>
              </a:ext>
              <a:ext uri="{28A0092B-C50C-407E-A947-70E740481C1C}">
                <a14:useLocalDpi xmlns:a14="http://schemas.microsoft.com/office/drawing/2010/main" val="0"/>
              </a:ext>
            </a:extLst>
          </a:blip>
          <a:srcRect l="10757" t="8463" r="5737" b="27536"/>
          <a:stretch/>
        </p:blipFill>
        <p:spPr bwMode="auto">
          <a:xfrm>
            <a:off x="4019856" y="5391150"/>
            <a:ext cx="957694" cy="81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323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E6AAE-953D-45C0-96DC-D420DCC8158D}"/>
              </a:ext>
            </a:extLst>
          </p:cNvPr>
          <p:cNvSpPr>
            <a:spLocks noGrp="1"/>
          </p:cNvSpPr>
          <p:nvPr>
            <p:ph type="title"/>
          </p:nvPr>
        </p:nvSpPr>
        <p:spPr>
          <a:xfrm>
            <a:off x="415636" y="218209"/>
            <a:ext cx="7969828" cy="1520267"/>
          </a:xfrm>
        </p:spPr>
        <p:txBody>
          <a:bodyPr>
            <a:normAutofit/>
          </a:bodyPr>
          <a:lstStyle/>
          <a:p>
            <a:pPr algn="ctr"/>
            <a:r>
              <a:rPr lang="en-US" sz="4000" b="1" dirty="0">
                <a:ln>
                  <a:solidFill>
                    <a:schemeClr val="accent5">
                      <a:lumMod val="75000"/>
                    </a:schemeClr>
                  </a:solidFill>
                </a:ln>
                <a:solidFill>
                  <a:srgbClr val="FF0000"/>
                </a:solidFill>
              </a:rPr>
              <a:t>What is information literacy ?  </a:t>
            </a:r>
          </a:p>
        </p:txBody>
      </p:sp>
      <p:sp>
        <p:nvSpPr>
          <p:cNvPr id="3" name="Content Placeholder 2">
            <a:extLst>
              <a:ext uri="{FF2B5EF4-FFF2-40B4-BE49-F238E27FC236}">
                <a16:creationId xmlns:a16="http://schemas.microsoft.com/office/drawing/2014/main" id="{7E067F7A-EFF4-4515-8CB4-217BE77B2A64}"/>
              </a:ext>
            </a:extLst>
          </p:cNvPr>
          <p:cNvSpPr>
            <a:spLocks noGrp="1"/>
          </p:cNvSpPr>
          <p:nvPr>
            <p:ph idx="1"/>
          </p:nvPr>
        </p:nvSpPr>
        <p:spPr>
          <a:xfrm>
            <a:off x="415636" y="2096064"/>
            <a:ext cx="8177646" cy="3695136"/>
          </a:xfrm>
          <a:ln>
            <a:noFill/>
          </a:ln>
        </p:spPr>
        <p:style>
          <a:lnRef idx="2">
            <a:schemeClr val="dk1"/>
          </a:lnRef>
          <a:fillRef idx="1">
            <a:schemeClr val="lt1"/>
          </a:fillRef>
          <a:effectRef idx="0">
            <a:schemeClr val="dk1"/>
          </a:effectRef>
          <a:fontRef idx="minor">
            <a:schemeClr val="dk1"/>
          </a:fontRef>
        </p:style>
        <p:txBody>
          <a:bodyPr/>
          <a:lstStyle/>
          <a:p>
            <a:pPr marL="0" indent="0">
              <a:lnSpc>
                <a:spcPct val="200000"/>
              </a:lnSpc>
              <a:buNone/>
            </a:pPr>
            <a:r>
              <a:rPr lang="en-US" b="0" i="0" dirty="0">
                <a:solidFill>
                  <a:schemeClr val="bg1"/>
                </a:solidFill>
                <a:effectLst/>
              </a:rPr>
              <a:t>According to the </a:t>
            </a:r>
            <a:r>
              <a:rPr lang="en-US" b="0" i="0" strike="noStrike" dirty="0">
                <a:solidFill>
                  <a:schemeClr val="bg1"/>
                </a:solidFill>
                <a:effectLst/>
              </a:rPr>
              <a:t>American Library Association</a:t>
            </a:r>
            <a:r>
              <a:rPr lang="en-US" b="0" i="0" dirty="0">
                <a:solidFill>
                  <a:schemeClr val="bg1"/>
                </a:solidFill>
                <a:effectLst/>
              </a:rPr>
              <a:t>, "Information literacy is a set of abilities requiring individuals to 'recognize when information is needed and have the ability to locate, evaluate, and use effectively the needed information."</a:t>
            </a:r>
            <a:endParaRPr lang="en-US" dirty="0">
              <a:solidFill>
                <a:schemeClr val="bg1"/>
              </a:solidFill>
            </a:endParaRPr>
          </a:p>
        </p:txBody>
      </p:sp>
      <p:pic>
        <p:nvPicPr>
          <p:cNvPr id="5" name="Picture 2" descr="House Images, Stock Photos &amp; Vectors | Shutterstock">
            <a:hlinkClick r:id="rId2" action="ppaction://hlinksldjump"/>
            <a:extLst>
              <a:ext uri="{FF2B5EF4-FFF2-40B4-BE49-F238E27FC236}">
                <a16:creationId xmlns:a16="http://schemas.microsoft.com/office/drawing/2014/main" id="{72737501-6545-43E2-AA58-CC28825844E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4643" b="70714" l="16335" r="85259">
                        <a14:foregroundMark x1="17131" y1="37500" x2="17131" y2="37500"/>
                        <a14:foregroundMark x1="27888" y1="68571" x2="27888" y2="68571"/>
                        <a14:foregroundMark x1="28685" y1="69643" x2="28685" y2="69643"/>
                        <a14:foregroundMark x1="26693" y1="68929" x2="26693" y2="68929"/>
                        <a14:foregroundMark x1="23506" y1="68929" x2="23506" y2="68929"/>
                        <a14:foregroundMark x1="23506" y1="68929" x2="23506" y2="68929"/>
                        <a14:foregroundMark x1="21116" y1="70000" x2="21116" y2="70000"/>
                        <a14:foregroundMark x1="24701" y1="68929" x2="24701" y2="68929"/>
                        <a14:foregroundMark x1="58566" y1="68571" x2="58566" y2="68571"/>
                        <a14:foregroundMark x1="54183" y1="70714" x2="54183" y2="70714"/>
                        <a14:foregroundMark x1="56175" y1="69643" x2="56175" y2="69643"/>
                        <a14:foregroundMark x1="56175" y1="69643" x2="56175" y2="69643"/>
                        <a14:foregroundMark x1="65737" y1="69643" x2="65737" y2="69643"/>
                      </a14:backgroundRemoval>
                    </a14:imgEffect>
                  </a14:imgLayer>
                </a14:imgProps>
              </a:ext>
              <a:ext uri="{28A0092B-C50C-407E-A947-70E740481C1C}">
                <a14:useLocalDpi xmlns:a14="http://schemas.microsoft.com/office/drawing/2010/main" val="0"/>
              </a:ext>
            </a:extLst>
          </a:blip>
          <a:srcRect l="10757" t="8463" r="5737" b="27536"/>
          <a:stretch/>
        </p:blipFill>
        <p:spPr bwMode="auto">
          <a:xfrm>
            <a:off x="3988683" y="5745480"/>
            <a:ext cx="891267" cy="761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536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7851C0F-3C2D-4BD1-90D0-DAF3CFEFA3C8}"/>
              </a:ext>
            </a:extLst>
          </p:cNvPr>
          <p:cNvPicPr>
            <a:picLocks noGrp="1" noChangeAspect="1"/>
          </p:cNvPicPr>
          <p:nvPr>
            <p:ph idx="1"/>
          </p:nvPr>
        </p:nvPicPr>
        <p:blipFill rotWithShape="1">
          <a:blip r:embed="rId2"/>
          <a:srcRect l="2222" r="8956"/>
          <a:stretch/>
        </p:blipFill>
        <p:spPr>
          <a:xfrm>
            <a:off x="239151" y="1386465"/>
            <a:ext cx="7788044" cy="532832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TextBox 4">
            <a:extLst>
              <a:ext uri="{FF2B5EF4-FFF2-40B4-BE49-F238E27FC236}">
                <a16:creationId xmlns:a16="http://schemas.microsoft.com/office/drawing/2014/main" id="{E06DC5BB-8E7F-48AF-B626-910EE8A3E0A0}"/>
              </a:ext>
            </a:extLst>
          </p:cNvPr>
          <p:cNvSpPr txBox="1"/>
          <p:nvPr/>
        </p:nvSpPr>
        <p:spPr>
          <a:xfrm>
            <a:off x="-1" y="0"/>
            <a:ext cx="8744607" cy="1600438"/>
          </a:xfrm>
          <a:prstGeom prst="rect">
            <a:avLst/>
          </a:prstGeom>
          <a:noFill/>
        </p:spPr>
        <p:txBody>
          <a:bodyPr wrap="square">
            <a:spAutoFit/>
          </a:bodyPr>
          <a:lstStyle/>
          <a:p>
            <a:pPr algn="ctr"/>
            <a:r>
              <a:rPr lang="en-US" sz="4000" b="1" dirty="0">
                <a:solidFill>
                  <a:schemeClr val="accent4"/>
                </a:solidFill>
                <a:latin typeface="+mj-lt"/>
                <a:cs typeface="Aldhabi" panose="01000000000000000000" pitchFamily="2" charset="-78"/>
              </a:rPr>
              <a:t>WHAT  INFORMATION LITERACY INCLUDES?</a:t>
            </a:r>
            <a:br>
              <a:rPr lang="en-US" sz="1800" dirty="0">
                <a:solidFill>
                  <a:schemeClr val="accent4"/>
                </a:solidFill>
                <a:cs typeface="Aldhabi" panose="01000000000000000000" pitchFamily="2" charset="-78"/>
              </a:rPr>
            </a:br>
            <a:endParaRPr lang="en-US" dirty="0"/>
          </a:p>
        </p:txBody>
      </p:sp>
      <p:pic>
        <p:nvPicPr>
          <p:cNvPr id="7" name="Picture 2" descr="House Images, Stock Photos &amp; Vectors | Shutterstock">
            <a:hlinkClick r:id="rId3" action="ppaction://hlinksldjump"/>
            <a:extLst>
              <a:ext uri="{FF2B5EF4-FFF2-40B4-BE49-F238E27FC236}">
                <a16:creationId xmlns:a16="http://schemas.microsoft.com/office/drawing/2014/main" id="{5F80ED43-1914-4ED0-B09F-0593FF017CF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643" b="70714" l="16335" r="85259">
                        <a14:foregroundMark x1="17131" y1="37500" x2="17131" y2="37500"/>
                        <a14:foregroundMark x1="27888" y1="68571" x2="27888" y2="68571"/>
                        <a14:foregroundMark x1="28685" y1="69643" x2="28685" y2="69643"/>
                        <a14:foregroundMark x1="26693" y1="68929" x2="26693" y2="68929"/>
                        <a14:foregroundMark x1="23506" y1="68929" x2="23506" y2="68929"/>
                        <a14:foregroundMark x1="23506" y1="68929" x2="23506" y2="68929"/>
                        <a14:foregroundMark x1="21116" y1="70000" x2="21116" y2="70000"/>
                        <a14:foregroundMark x1="24701" y1="68929" x2="24701" y2="68929"/>
                        <a14:foregroundMark x1="58566" y1="68571" x2="58566" y2="68571"/>
                        <a14:foregroundMark x1="54183" y1="70714" x2="54183" y2="70714"/>
                        <a14:foregroundMark x1="56175" y1="69643" x2="56175" y2="69643"/>
                        <a14:foregroundMark x1="56175" y1="69643" x2="56175" y2="69643"/>
                        <a14:foregroundMark x1="65737" y1="69643" x2="65737" y2="69643"/>
                      </a14:backgroundRemoval>
                    </a14:imgEffect>
                  </a14:imgLayer>
                </a14:imgProps>
              </a:ext>
              <a:ext uri="{28A0092B-C50C-407E-A947-70E740481C1C}">
                <a14:useLocalDpi xmlns:a14="http://schemas.microsoft.com/office/drawing/2010/main" val="0"/>
              </a:ext>
            </a:extLst>
          </a:blip>
          <a:srcRect l="10757" t="8463" r="5737" b="27536"/>
          <a:stretch/>
        </p:blipFill>
        <p:spPr bwMode="auto">
          <a:xfrm>
            <a:off x="8164443" y="5877310"/>
            <a:ext cx="979557" cy="837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403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AD459-5D55-4988-8EFE-08AD549A193E}"/>
              </a:ext>
            </a:extLst>
          </p:cNvPr>
          <p:cNvSpPr>
            <a:spLocks noGrp="1"/>
          </p:cNvSpPr>
          <p:nvPr>
            <p:ph type="title"/>
          </p:nvPr>
        </p:nvSpPr>
        <p:spPr>
          <a:xfrm>
            <a:off x="0" y="361951"/>
            <a:ext cx="8982075" cy="1280230"/>
          </a:xfrm>
          <a:noFill/>
        </p:spPr>
        <p:txBody>
          <a:bodyPr>
            <a:noAutofit/>
          </a:bodyPr>
          <a:lstStyle/>
          <a:p>
            <a:pPr algn="ctr"/>
            <a:r>
              <a:rPr lang="en-US" sz="4000" dirty="0">
                <a:ln>
                  <a:solidFill>
                    <a:schemeClr val="accent4">
                      <a:lumMod val="60000"/>
                      <a:lumOff val="40000"/>
                    </a:schemeClr>
                  </a:solidFill>
                </a:ln>
                <a:solidFill>
                  <a:schemeClr val="accent4">
                    <a:lumMod val="75000"/>
                  </a:schemeClr>
                </a:solidFill>
                <a:cs typeface="Aldhabi" panose="01000000000000000000" pitchFamily="2" charset="-78"/>
              </a:rPr>
              <a:t>WHAT  INFORMATION LITERACY INCLUDES?</a:t>
            </a:r>
            <a:br>
              <a:rPr lang="en-US" sz="4000" dirty="0">
                <a:solidFill>
                  <a:schemeClr val="accent4"/>
                </a:solidFill>
                <a:cs typeface="Aldhabi" panose="01000000000000000000" pitchFamily="2" charset="-78"/>
              </a:rPr>
            </a:br>
            <a:endParaRPr lang="en-US" sz="4000" dirty="0">
              <a:solidFill>
                <a:schemeClr val="accent4"/>
              </a:solidFill>
              <a:cs typeface="Aldhabi" panose="01000000000000000000" pitchFamily="2" charset="-78"/>
            </a:endParaRPr>
          </a:p>
        </p:txBody>
      </p:sp>
      <p:sp>
        <p:nvSpPr>
          <p:cNvPr id="4" name="Rectangle: Rounded Corners 3">
            <a:hlinkClick r:id="rId2" action="ppaction://hlinksldjump"/>
            <a:extLst>
              <a:ext uri="{FF2B5EF4-FFF2-40B4-BE49-F238E27FC236}">
                <a16:creationId xmlns:a16="http://schemas.microsoft.com/office/drawing/2014/main" id="{E22274C2-928B-4B8F-BE60-128D4976DA9A}"/>
              </a:ext>
            </a:extLst>
          </p:cNvPr>
          <p:cNvSpPr/>
          <p:nvPr/>
        </p:nvSpPr>
        <p:spPr>
          <a:xfrm>
            <a:off x="790575" y="1410887"/>
            <a:ext cx="2124075" cy="12930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haroni" panose="020B0604020202020204" pitchFamily="2" charset="-79"/>
                <a:cs typeface="Aharoni" panose="020B0604020202020204" pitchFamily="2" charset="-79"/>
              </a:rPr>
              <a:t>What is ‘College-level’ Research?</a:t>
            </a:r>
          </a:p>
        </p:txBody>
      </p:sp>
      <p:sp>
        <p:nvSpPr>
          <p:cNvPr id="6" name="Rectangle: Rounded Corners 5">
            <a:hlinkClick r:id="rId3" action="ppaction://hlinksldjump"/>
            <a:extLst>
              <a:ext uri="{FF2B5EF4-FFF2-40B4-BE49-F238E27FC236}">
                <a16:creationId xmlns:a16="http://schemas.microsoft.com/office/drawing/2014/main" id="{1DD542D4-317B-4703-9796-489A26E849AA}"/>
              </a:ext>
            </a:extLst>
          </p:cNvPr>
          <p:cNvSpPr/>
          <p:nvPr/>
        </p:nvSpPr>
        <p:spPr>
          <a:xfrm>
            <a:off x="790574" y="3371850"/>
            <a:ext cx="2124075" cy="1293028"/>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haroni" panose="02010803020104030203" pitchFamily="2" charset="-79"/>
              <a:cs typeface="Aharoni" panose="02010803020104030203" pitchFamily="2" charset="-79"/>
            </a:endParaRPr>
          </a:p>
          <a:p>
            <a:pPr algn="ctr"/>
            <a:r>
              <a:rPr lang="en-US" b="1" dirty="0">
                <a:latin typeface="Aharoni" panose="02010803020104030203" pitchFamily="2" charset="-79"/>
                <a:cs typeface="Aharoni" panose="02010803020104030203" pitchFamily="2" charset="-79"/>
              </a:rPr>
              <a:t>Can I trust the information I have found  online?</a:t>
            </a:r>
          </a:p>
          <a:p>
            <a:pPr algn="ctr"/>
            <a:endParaRPr lang="en-US" dirty="0"/>
          </a:p>
        </p:txBody>
      </p:sp>
      <p:sp>
        <p:nvSpPr>
          <p:cNvPr id="7" name="Rectangle: Rounded Corners 6">
            <a:hlinkClick r:id="rId4" action="ppaction://hlinksldjump"/>
            <a:extLst>
              <a:ext uri="{FF2B5EF4-FFF2-40B4-BE49-F238E27FC236}">
                <a16:creationId xmlns:a16="http://schemas.microsoft.com/office/drawing/2014/main" id="{ACD98D21-7DAE-49AA-92B6-D76D70011DA3}"/>
              </a:ext>
            </a:extLst>
          </p:cNvPr>
          <p:cNvSpPr/>
          <p:nvPr/>
        </p:nvSpPr>
        <p:spPr>
          <a:xfrm>
            <a:off x="3509962" y="1410887"/>
            <a:ext cx="2124075" cy="1293028"/>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Aharoni" panose="02010803020104030203" pitchFamily="2" charset="-79"/>
                <a:cs typeface="Aharoni" panose="02010803020104030203" pitchFamily="2" charset="-79"/>
              </a:rPr>
              <a:t>How should I search for resources?</a:t>
            </a:r>
          </a:p>
          <a:p>
            <a:pPr algn="ctr"/>
            <a:endParaRPr lang="en-US" sz="2000" dirty="0">
              <a:solidFill>
                <a:schemeClr val="accent6"/>
              </a:solidFill>
              <a:latin typeface="Aharoni" panose="02010803020104030203" pitchFamily="2" charset="-79"/>
              <a:cs typeface="Aharoni" panose="02010803020104030203" pitchFamily="2" charset="-79"/>
            </a:endParaRPr>
          </a:p>
        </p:txBody>
      </p:sp>
      <p:sp>
        <p:nvSpPr>
          <p:cNvPr id="8" name="Rectangle: Rounded Corners 7">
            <a:hlinkClick r:id="rId5" action="ppaction://hlinksldjump"/>
            <a:extLst>
              <a:ext uri="{FF2B5EF4-FFF2-40B4-BE49-F238E27FC236}">
                <a16:creationId xmlns:a16="http://schemas.microsoft.com/office/drawing/2014/main" id="{8A7C3119-013E-41B9-9FCE-3F991537C706}"/>
              </a:ext>
            </a:extLst>
          </p:cNvPr>
          <p:cNvSpPr/>
          <p:nvPr/>
        </p:nvSpPr>
        <p:spPr>
          <a:xfrm>
            <a:off x="790573" y="5447113"/>
            <a:ext cx="2124075" cy="1293028"/>
          </a:xfrm>
          <a:prstGeom prst="roundRect">
            <a:avLst/>
          </a:prstGeom>
          <a:solidFill>
            <a:schemeClr val="tx1">
              <a:lumMod val="6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lumMod val="50000"/>
                  </a:schemeClr>
                </a:solidFill>
                <a:latin typeface="Aharoni" panose="02010803020104030203" pitchFamily="2" charset="-79"/>
                <a:cs typeface="Aharoni" panose="02010803020104030203" pitchFamily="2" charset="-79"/>
              </a:rPr>
              <a:t>What kinds of help do the library offer?</a:t>
            </a:r>
          </a:p>
          <a:p>
            <a:pPr algn="ctr"/>
            <a:endParaRPr lang="en-US" dirty="0"/>
          </a:p>
        </p:txBody>
      </p:sp>
      <p:sp>
        <p:nvSpPr>
          <p:cNvPr id="9" name="Rectangle: Rounded Corners 8">
            <a:hlinkClick r:id="rId6" action="ppaction://hlinksldjump"/>
            <a:extLst>
              <a:ext uri="{FF2B5EF4-FFF2-40B4-BE49-F238E27FC236}">
                <a16:creationId xmlns:a16="http://schemas.microsoft.com/office/drawing/2014/main" id="{B51613F5-6BAD-4539-B794-1F2C60D5BFE1}"/>
              </a:ext>
            </a:extLst>
          </p:cNvPr>
          <p:cNvSpPr/>
          <p:nvPr/>
        </p:nvSpPr>
        <p:spPr>
          <a:xfrm>
            <a:off x="3562349" y="3429000"/>
            <a:ext cx="2124075" cy="1293028"/>
          </a:xfrm>
          <a:prstGeom prst="round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0B050"/>
              </a:solidFill>
              <a:latin typeface="Aharoni" panose="02010803020104030203" pitchFamily="2" charset="-79"/>
              <a:cs typeface="Aharoni" panose="02010803020104030203" pitchFamily="2" charset="-79"/>
            </a:endParaRPr>
          </a:p>
          <a:p>
            <a:pPr algn="ctr"/>
            <a:r>
              <a:rPr lang="en-US" b="1" dirty="0">
                <a:solidFill>
                  <a:srgbClr val="00B050"/>
                </a:solidFill>
                <a:latin typeface="Aharoni" panose="02010803020104030203" pitchFamily="2" charset="-79"/>
                <a:cs typeface="Aharoni" panose="02010803020104030203" pitchFamily="2" charset="-79"/>
              </a:rPr>
              <a:t>I have found my sources now what ?</a:t>
            </a:r>
          </a:p>
          <a:p>
            <a:pPr algn="ctr"/>
            <a:endParaRPr lang="en-US" dirty="0"/>
          </a:p>
        </p:txBody>
      </p:sp>
      <p:sp>
        <p:nvSpPr>
          <p:cNvPr id="10" name="Rectangle: Rounded Corners 9">
            <a:hlinkClick r:id="rId7" action="ppaction://hlinksldjump"/>
            <a:extLst>
              <a:ext uri="{FF2B5EF4-FFF2-40B4-BE49-F238E27FC236}">
                <a16:creationId xmlns:a16="http://schemas.microsoft.com/office/drawing/2014/main" id="{A7CA5775-25CB-4D61-9684-637BC8BE8A16}"/>
              </a:ext>
            </a:extLst>
          </p:cNvPr>
          <p:cNvSpPr/>
          <p:nvPr/>
        </p:nvSpPr>
        <p:spPr>
          <a:xfrm>
            <a:off x="6229349" y="1384102"/>
            <a:ext cx="2124075" cy="1293028"/>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atin typeface="Aharoni" panose="02010803020104030203" pitchFamily="2" charset="-79"/>
              <a:cs typeface="Aharoni" panose="02010803020104030203" pitchFamily="2" charset="-79"/>
            </a:endParaRPr>
          </a:p>
          <a:p>
            <a:pPr algn="ctr"/>
            <a:r>
              <a:rPr lang="en-US" b="1" dirty="0">
                <a:solidFill>
                  <a:srgbClr val="92D050"/>
                </a:solidFill>
                <a:latin typeface="Aharoni" panose="02010803020104030203" pitchFamily="2" charset="-79"/>
                <a:cs typeface="Aharoni" panose="02010803020104030203" pitchFamily="2" charset="-79"/>
              </a:rPr>
              <a:t>How Do I  Find the best sources ?</a:t>
            </a:r>
          </a:p>
          <a:p>
            <a:pPr algn="ctr"/>
            <a:endParaRPr lang="en-US" dirty="0"/>
          </a:p>
        </p:txBody>
      </p:sp>
      <p:sp>
        <p:nvSpPr>
          <p:cNvPr id="11" name="Rectangle: Rounded Corners 10">
            <a:hlinkClick r:id="rId8" action="ppaction://hlinksldjump"/>
            <a:extLst>
              <a:ext uri="{FF2B5EF4-FFF2-40B4-BE49-F238E27FC236}">
                <a16:creationId xmlns:a16="http://schemas.microsoft.com/office/drawing/2014/main" id="{B3B66CA0-3772-4E2F-BBBF-11759043C32A}"/>
              </a:ext>
            </a:extLst>
          </p:cNvPr>
          <p:cNvSpPr/>
          <p:nvPr/>
        </p:nvSpPr>
        <p:spPr>
          <a:xfrm>
            <a:off x="6443662" y="3429000"/>
            <a:ext cx="2124075" cy="1293028"/>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r>
              <a:rPr lang="en-US" b="1" dirty="0">
                <a:latin typeface="Aharoni" panose="02010803020104030203" pitchFamily="2" charset="-79"/>
                <a:cs typeface="Aharoni" panose="02010803020104030203" pitchFamily="2" charset="-79"/>
              </a:rPr>
              <a:t>How and why should I give credit in my assignment?</a:t>
            </a:r>
          </a:p>
          <a:p>
            <a:pPr algn="ctr"/>
            <a:endParaRPr lang="en-US" dirty="0"/>
          </a:p>
        </p:txBody>
      </p:sp>
      <p:sp>
        <p:nvSpPr>
          <p:cNvPr id="12" name="Rectangle: Rounded Corners 11">
            <a:hlinkClick r:id="rId9" action="ppaction://hlinksldjump"/>
            <a:extLst>
              <a:ext uri="{FF2B5EF4-FFF2-40B4-BE49-F238E27FC236}">
                <a16:creationId xmlns:a16="http://schemas.microsoft.com/office/drawing/2014/main" id="{0DED1B90-CFBC-4C85-BFA2-E9764C6451B2}"/>
              </a:ext>
            </a:extLst>
          </p:cNvPr>
          <p:cNvSpPr/>
          <p:nvPr/>
        </p:nvSpPr>
        <p:spPr>
          <a:xfrm>
            <a:off x="6627098" y="5447113"/>
            <a:ext cx="2124075" cy="1293028"/>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lumMod val="50000"/>
                  </a:schemeClr>
                </a:solidFill>
              </a:rPr>
              <a:t>BACK TO CONTENT </a:t>
            </a:r>
          </a:p>
        </p:txBody>
      </p:sp>
      <p:sp>
        <p:nvSpPr>
          <p:cNvPr id="13" name="Rectangle: Rounded Corners 12">
            <a:hlinkClick r:id="rId10" action="ppaction://hlinksldjump"/>
            <a:extLst>
              <a:ext uri="{FF2B5EF4-FFF2-40B4-BE49-F238E27FC236}">
                <a16:creationId xmlns:a16="http://schemas.microsoft.com/office/drawing/2014/main" id="{87AEAB5D-9B94-4A47-9210-CF02DB5459BE}"/>
              </a:ext>
            </a:extLst>
          </p:cNvPr>
          <p:cNvSpPr/>
          <p:nvPr/>
        </p:nvSpPr>
        <p:spPr>
          <a:xfrm>
            <a:off x="3541985" y="5447113"/>
            <a:ext cx="2124075" cy="1293028"/>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haroni" panose="02010803020104030203" pitchFamily="2" charset="-79"/>
                <a:cs typeface="Aharoni" panose="02010803020104030203" pitchFamily="2" charset="-79"/>
              </a:rPr>
              <a:t>How do I contact a librarian now?</a:t>
            </a:r>
          </a:p>
        </p:txBody>
      </p:sp>
    </p:spTree>
    <p:extLst>
      <p:ext uri="{BB962C8B-B14F-4D97-AF65-F5344CB8AC3E}">
        <p14:creationId xmlns:p14="http://schemas.microsoft.com/office/powerpoint/2010/main" val="92560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92D05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4B4CBB-67CA-42A6-AFBF-B1890C4CD4C3}"/>
              </a:ext>
            </a:extLst>
          </p:cNvPr>
          <p:cNvSpPr txBox="1"/>
          <p:nvPr/>
        </p:nvSpPr>
        <p:spPr>
          <a:xfrm>
            <a:off x="182880" y="1390841"/>
            <a:ext cx="8778240" cy="5315039"/>
          </a:xfrm>
          <a:prstGeom prst="rect">
            <a:avLst/>
          </a:prstGeom>
          <a:solidFill>
            <a:srgbClr val="FFC000"/>
          </a:solidFill>
          <a:effectLst>
            <a:softEdge rad="38100"/>
          </a:effectLst>
        </p:spPr>
        <p:txBody>
          <a:bodyPr wrap="square" rtlCol="0">
            <a:spAutoFit/>
          </a:bodyPr>
          <a:lstStyle/>
          <a:p>
            <a:endParaRPr lang="en-GB" dirty="0"/>
          </a:p>
        </p:txBody>
      </p:sp>
      <p:sp>
        <p:nvSpPr>
          <p:cNvPr id="2" name="Title 1">
            <a:extLst>
              <a:ext uri="{FF2B5EF4-FFF2-40B4-BE49-F238E27FC236}">
                <a16:creationId xmlns:a16="http://schemas.microsoft.com/office/drawing/2014/main" id="{72E984B5-B4D6-49B7-886E-B99D72E886BA}"/>
              </a:ext>
            </a:extLst>
          </p:cNvPr>
          <p:cNvSpPr>
            <a:spLocks noGrp="1"/>
          </p:cNvSpPr>
          <p:nvPr>
            <p:ph type="title"/>
          </p:nvPr>
        </p:nvSpPr>
        <p:spPr>
          <a:xfrm>
            <a:off x="365014" y="297007"/>
            <a:ext cx="8210549" cy="889431"/>
          </a:xfrm>
        </p:spPr>
        <p:txBody>
          <a:bodyPr>
            <a:normAutofit fontScale="90000"/>
          </a:bodyPr>
          <a:lstStyle/>
          <a:p>
            <a:r>
              <a:rPr lang="en-US" sz="4400" dirty="0">
                <a:ln>
                  <a:solidFill>
                    <a:srgbClr val="92D050"/>
                  </a:solidFill>
                </a:ln>
                <a:solidFill>
                  <a:srgbClr val="002060"/>
                </a:solidFill>
                <a:effectLst>
                  <a:outerShdw blurRad="50800" dist="63500" dir="2700000" algn="tl" rotWithShape="0">
                    <a:srgbClr val="000000">
                      <a:alpha val="48000"/>
                    </a:srgbClr>
                  </a:outerShdw>
                </a:effectLst>
                <a:latin typeface="+mn-lt"/>
              </a:rPr>
              <a:t>What is College Level Research?</a:t>
            </a:r>
            <a:br>
              <a:rPr lang="en-US" dirty="0">
                <a:solidFill>
                  <a:schemeClr val="accent5">
                    <a:lumMod val="75000"/>
                  </a:schemeClr>
                </a:solidFill>
              </a:rPr>
            </a:br>
            <a:endParaRPr lang="en-US" dirty="0">
              <a:solidFill>
                <a:schemeClr val="accent5">
                  <a:lumMod val="75000"/>
                </a:schemeClr>
              </a:solidFill>
            </a:endParaRPr>
          </a:p>
        </p:txBody>
      </p:sp>
      <p:graphicFrame>
        <p:nvGraphicFramePr>
          <p:cNvPr id="7" name="Content Placeholder 2">
            <a:extLst>
              <a:ext uri="{FF2B5EF4-FFF2-40B4-BE49-F238E27FC236}">
                <a16:creationId xmlns:a16="http://schemas.microsoft.com/office/drawing/2014/main" id="{BAD0EC44-A525-44BE-B0AE-A95175D0B65C}"/>
              </a:ext>
            </a:extLst>
          </p:cNvPr>
          <p:cNvGraphicFramePr>
            <a:graphicFrameLocks noGrp="1"/>
          </p:cNvGraphicFramePr>
          <p:nvPr>
            <p:ph idx="1"/>
            <p:extLst>
              <p:ext uri="{D42A27DB-BD31-4B8C-83A1-F6EECF244321}">
                <p14:modId xmlns:p14="http://schemas.microsoft.com/office/powerpoint/2010/main" val="3954588889"/>
              </p:ext>
            </p:extLst>
          </p:nvPr>
        </p:nvGraphicFramePr>
        <p:xfrm>
          <a:off x="377234" y="1245954"/>
          <a:ext cx="8389531" cy="50798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Beveled 4">
            <a:hlinkClick r:id="rId7" action="ppaction://hlinksldjump"/>
            <a:extLst>
              <a:ext uri="{FF2B5EF4-FFF2-40B4-BE49-F238E27FC236}">
                <a16:creationId xmlns:a16="http://schemas.microsoft.com/office/drawing/2014/main" id="{97D30E4F-1D9F-40BC-B9E5-1C02F9B9FC3C}"/>
              </a:ext>
              <a:ext uri="{C183D7F6-B498-43B3-948B-1728B52AA6E4}">
                <adec:decorative xmlns:adec="http://schemas.microsoft.com/office/drawing/2017/decorative" val="0"/>
              </a:ext>
            </a:extLst>
          </p:cNvPr>
          <p:cNvSpPr/>
          <p:nvPr/>
        </p:nvSpPr>
        <p:spPr>
          <a:xfrm>
            <a:off x="377234" y="6044141"/>
            <a:ext cx="1109562" cy="572366"/>
          </a:xfrm>
          <a:prstGeom prst="bevel">
            <a:avLst>
              <a:gd name="adj" fmla="val 26792"/>
            </a:avLst>
          </a:prstGeom>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BACK</a:t>
            </a:r>
          </a:p>
        </p:txBody>
      </p:sp>
      <p:sp>
        <p:nvSpPr>
          <p:cNvPr id="8" name="Arrow: Right 7">
            <a:hlinkClick r:id="rId8" action="ppaction://hlinksldjump"/>
            <a:extLst>
              <a:ext uri="{FF2B5EF4-FFF2-40B4-BE49-F238E27FC236}">
                <a16:creationId xmlns:a16="http://schemas.microsoft.com/office/drawing/2014/main" id="{565A2A16-CF76-4BFE-90B8-20ECBC3A6458}"/>
              </a:ext>
            </a:extLst>
          </p:cNvPr>
          <p:cNvSpPr/>
          <p:nvPr/>
        </p:nvSpPr>
        <p:spPr>
          <a:xfrm>
            <a:off x="7754381" y="5825388"/>
            <a:ext cx="1109562" cy="821099"/>
          </a:xfrm>
          <a:prstGeom prst="rightArrow">
            <a:avLst>
              <a:gd name="adj1" fmla="val 50000"/>
              <a:gd name="adj2" fmla="val 45451"/>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Tree>
    <p:extLst>
      <p:ext uri="{BB962C8B-B14F-4D97-AF65-F5344CB8AC3E}">
        <p14:creationId xmlns:p14="http://schemas.microsoft.com/office/powerpoint/2010/main" val="2779678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92D05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4B4CBB-67CA-42A6-AFBF-B1890C4CD4C3}"/>
              </a:ext>
            </a:extLst>
          </p:cNvPr>
          <p:cNvSpPr txBox="1"/>
          <p:nvPr/>
        </p:nvSpPr>
        <p:spPr>
          <a:xfrm>
            <a:off x="182880" y="1103086"/>
            <a:ext cx="8778239" cy="5602794"/>
          </a:xfrm>
          <a:prstGeom prst="rect">
            <a:avLst/>
          </a:prstGeom>
          <a:solidFill>
            <a:srgbClr val="FFC000"/>
          </a:solidFill>
          <a:effectLst>
            <a:softEdge rad="38100"/>
          </a:effectLst>
        </p:spPr>
        <p:txBody>
          <a:bodyPr wrap="square" rtlCol="0">
            <a:spAutoFit/>
          </a:bodyPr>
          <a:lstStyle/>
          <a:p>
            <a:endParaRPr lang="en-GB" dirty="0"/>
          </a:p>
        </p:txBody>
      </p:sp>
      <p:sp>
        <p:nvSpPr>
          <p:cNvPr id="2" name="Title 1">
            <a:extLst>
              <a:ext uri="{FF2B5EF4-FFF2-40B4-BE49-F238E27FC236}">
                <a16:creationId xmlns:a16="http://schemas.microsoft.com/office/drawing/2014/main" id="{72E984B5-B4D6-49B7-886E-B99D72E886BA}"/>
              </a:ext>
            </a:extLst>
          </p:cNvPr>
          <p:cNvSpPr>
            <a:spLocks noGrp="1"/>
          </p:cNvSpPr>
          <p:nvPr>
            <p:ph type="title"/>
          </p:nvPr>
        </p:nvSpPr>
        <p:spPr>
          <a:xfrm>
            <a:off x="377234" y="381818"/>
            <a:ext cx="8210549" cy="889431"/>
          </a:xfrm>
        </p:spPr>
        <p:txBody>
          <a:bodyPr>
            <a:normAutofit fontScale="90000"/>
          </a:bodyPr>
          <a:lstStyle/>
          <a:p>
            <a:r>
              <a:rPr lang="en-US" sz="4000" dirty="0">
                <a:effectLst>
                  <a:glow rad="101600">
                    <a:srgbClr val="FFC000">
                      <a:alpha val="60000"/>
                    </a:srgbClr>
                  </a:glow>
                  <a:outerShdw blurRad="50800" dist="63500" dir="2700000" algn="tl" rotWithShape="0">
                    <a:srgbClr val="000000">
                      <a:alpha val="48000"/>
                    </a:srgbClr>
                  </a:outerShdw>
                </a:effectLst>
              </a:rPr>
              <a:t>What is College Level Research?</a:t>
            </a:r>
            <a:br>
              <a:rPr lang="en-US" dirty="0">
                <a:solidFill>
                  <a:schemeClr val="accent5">
                    <a:lumMod val="75000"/>
                  </a:schemeClr>
                </a:solidFill>
              </a:rPr>
            </a:br>
            <a:endParaRPr lang="en-US" dirty="0">
              <a:solidFill>
                <a:schemeClr val="accent5">
                  <a:lumMod val="75000"/>
                </a:schemeClr>
              </a:solidFill>
            </a:endParaRPr>
          </a:p>
        </p:txBody>
      </p:sp>
      <p:graphicFrame>
        <p:nvGraphicFramePr>
          <p:cNvPr id="7" name="Content Placeholder 2">
            <a:extLst>
              <a:ext uri="{FF2B5EF4-FFF2-40B4-BE49-F238E27FC236}">
                <a16:creationId xmlns:a16="http://schemas.microsoft.com/office/drawing/2014/main" id="{BAD0EC44-A525-44BE-B0AE-A95175D0B65C}"/>
              </a:ext>
            </a:extLst>
          </p:cNvPr>
          <p:cNvGraphicFramePr>
            <a:graphicFrameLocks noGrp="1"/>
          </p:cNvGraphicFramePr>
          <p:nvPr>
            <p:ph idx="1"/>
            <p:extLst>
              <p:ext uri="{D42A27DB-BD31-4B8C-83A1-F6EECF244321}">
                <p14:modId xmlns:p14="http://schemas.microsoft.com/office/powerpoint/2010/main" val="2277332562"/>
              </p:ext>
            </p:extLst>
          </p:nvPr>
        </p:nvGraphicFramePr>
        <p:xfrm>
          <a:off x="377233" y="1245096"/>
          <a:ext cx="8389531" cy="5080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Beveled 5">
            <a:hlinkClick r:id="rId7" action="ppaction://hlinksldjump"/>
            <a:extLst>
              <a:ext uri="{FF2B5EF4-FFF2-40B4-BE49-F238E27FC236}">
                <a16:creationId xmlns:a16="http://schemas.microsoft.com/office/drawing/2014/main" id="{CD56BEF7-B938-4B86-90C6-643104C62FE4}"/>
              </a:ext>
              <a:ext uri="{C183D7F6-B498-43B3-948B-1728B52AA6E4}">
                <adec:decorative xmlns:adec="http://schemas.microsoft.com/office/drawing/2017/decorative" val="0"/>
              </a:ext>
            </a:extLst>
          </p:cNvPr>
          <p:cNvSpPr/>
          <p:nvPr/>
        </p:nvSpPr>
        <p:spPr>
          <a:xfrm>
            <a:off x="182878" y="6325632"/>
            <a:ext cx="1000165" cy="478153"/>
          </a:xfrm>
          <a:prstGeom prst="bevel">
            <a:avLst>
              <a:gd name="adj" fmla="val 26792"/>
            </a:avLst>
          </a:prstGeom>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BACK</a:t>
            </a:r>
          </a:p>
        </p:txBody>
      </p:sp>
    </p:spTree>
    <p:extLst>
      <p:ext uri="{BB962C8B-B14F-4D97-AF65-F5344CB8AC3E}">
        <p14:creationId xmlns:p14="http://schemas.microsoft.com/office/powerpoint/2010/main" val="3853842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1AFDF-46FD-40DF-A9E5-034D9B3A19DE}"/>
              </a:ext>
            </a:extLst>
          </p:cNvPr>
          <p:cNvSpPr>
            <a:spLocks noGrp="1"/>
          </p:cNvSpPr>
          <p:nvPr>
            <p:ph type="title"/>
          </p:nvPr>
        </p:nvSpPr>
        <p:spPr>
          <a:xfrm>
            <a:off x="685346" y="609600"/>
            <a:ext cx="7765321" cy="1326321"/>
          </a:xfrm>
        </p:spPr>
        <p:txBody>
          <a:bodyPr>
            <a:normAutofit fontScale="90000"/>
          </a:bodyPr>
          <a:lstStyle/>
          <a:p>
            <a:br>
              <a:rPr lang="en-US" sz="2400" dirty="0"/>
            </a:br>
            <a:r>
              <a:rPr lang="en-US" sz="4000" dirty="0"/>
              <a:t>How should I search for resources?</a:t>
            </a:r>
            <a:br>
              <a:rPr lang="en-US" sz="4000" dirty="0"/>
            </a:br>
            <a:endParaRPr lang="en-US" sz="2400" dirty="0"/>
          </a:p>
        </p:txBody>
      </p:sp>
      <p:sp>
        <p:nvSpPr>
          <p:cNvPr id="14" name="Rectangle 13">
            <a:extLst>
              <a:ext uri="{FF2B5EF4-FFF2-40B4-BE49-F238E27FC236}">
                <a16:creationId xmlns:a16="http://schemas.microsoft.com/office/drawing/2014/main" id="{EFA2AC96-1E47-421C-A03F-F98E354EB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95500"/>
            <a:ext cx="9144000" cy="4762500"/>
          </a:xfrm>
          <a:prstGeom prst="rect">
            <a:avLst/>
          </a:prstGeom>
          <a:solidFill>
            <a:schemeClr val="bg1">
              <a:alpha val="50000"/>
            </a:schemeClr>
          </a:solidFill>
          <a:ln>
            <a:noFill/>
          </a:ln>
        </p:spPr>
        <p:style>
          <a:lnRef idx="2">
            <a:schemeClr val="accent1">
              <a:shade val="50000"/>
            </a:schemeClr>
          </a:lnRef>
          <a:fillRef idx="1001">
            <a:schemeClr val="dk1"/>
          </a:fillRef>
          <a:effectRef idx="0">
            <a:schemeClr val="accent1"/>
          </a:effectRef>
          <a:fontRef idx="minor">
            <a:schemeClr val="lt1"/>
          </a:fontRef>
        </p:style>
        <p:txBody>
          <a:bodyPr rtlCol="0" anchor="ctr"/>
          <a:lstStyle/>
          <a:p>
            <a:pPr algn="ctr"/>
            <a:endParaRPr lang="en-US"/>
          </a:p>
        </p:txBody>
      </p:sp>
      <p:sp>
        <p:nvSpPr>
          <p:cNvPr id="4" name="Rectangle: Beveled 3">
            <a:hlinkClick r:id="rId3" action="ppaction://hlinksldjump"/>
            <a:extLst>
              <a:ext uri="{FF2B5EF4-FFF2-40B4-BE49-F238E27FC236}">
                <a16:creationId xmlns:a16="http://schemas.microsoft.com/office/drawing/2014/main" id="{FE423DF0-1410-48EF-9122-E53594E9B3C6}"/>
              </a:ext>
              <a:ext uri="{C183D7F6-B498-43B3-948B-1728B52AA6E4}">
                <adec:decorative xmlns:adec="http://schemas.microsoft.com/office/drawing/2017/decorative" val="0"/>
              </a:ext>
            </a:extLst>
          </p:cNvPr>
          <p:cNvSpPr/>
          <p:nvPr/>
        </p:nvSpPr>
        <p:spPr>
          <a:xfrm>
            <a:off x="332751" y="6109748"/>
            <a:ext cx="1122219" cy="553724"/>
          </a:xfrm>
          <a:prstGeom prst="bevel">
            <a:avLst>
              <a:gd name="adj" fmla="val 19630"/>
            </a:avLst>
          </a:prstGeom>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BACK</a:t>
            </a:r>
          </a:p>
        </p:txBody>
      </p:sp>
      <p:sp>
        <p:nvSpPr>
          <p:cNvPr id="8" name="Arrow: Right 7">
            <a:hlinkClick r:id="rId4" action="ppaction://hlinksldjump"/>
            <a:extLst>
              <a:ext uri="{FF2B5EF4-FFF2-40B4-BE49-F238E27FC236}">
                <a16:creationId xmlns:a16="http://schemas.microsoft.com/office/drawing/2014/main" id="{9871433A-34FE-45F7-98BC-AA4AC1BD3614}"/>
              </a:ext>
            </a:extLst>
          </p:cNvPr>
          <p:cNvSpPr/>
          <p:nvPr/>
        </p:nvSpPr>
        <p:spPr>
          <a:xfrm>
            <a:off x="7683398" y="6044784"/>
            <a:ext cx="1257401" cy="683651"/>
          </a:xfrm>
          <a:prstGeom prst="rightArrow">
            <a:avLst>
              <a:gd name="adj1" fmla="val 50000"/>
              <a:gd name="adj2" fmla="val 48284"/>
            </a:avLst>
          </a:prstGeom>
          <a:effectLst>
            <a:softEdge rad="3175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NEXT</a:t>
            </a:r>
          </a:p>
        </p:txBody>
      </p:sp>
      <p:graphicFrame>
        <p:nvGraphicFramePr>
          <p:cNvPr id="10" name="Content Placeholder 2">
            <a:extLst>
              <a:ext uri="{FF2B5EF4-FFF2-40B4-BE49-F238E27FC236}">
                <a16:creationId xmlns:a16="http://schemas.microsoft.com/office/drawing/2014/main" id="{61E0AA57-8589-451F-B1FC-09BA65B14004}"/>
              </a:ext>
            </a:extLst>
          </p:cNvPr>
          <p:cNvGraphicFramePr>
            <a:graphicFrameLocks noGrp="1"/>
          </p:cNvGraphicFramePr>
          <p:nvPr>
            <p:ph idx="1"/>
            <p:extLst>
              <p:ext uri="{D42A27DB-BD31-4B8C-83A1-F6EECF244321}">
                <p14:modId xmlns:p14="http://schemas.microsoft.com/office/powerpoint/2010/main" val="3005842759"/>
              </p:ext>
            </p:extLst>
          </p:nvPr>
        </p:nvGraphicFramePr>
        <p:xfrm>
          <a:off x="685800" y="2249714"/>
          <a:ext cx="7747000" cy="37950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45667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289AE2-D2AE-49D1-AFAC-3A79F6794255}">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41E7CA09-9778-4414-AE97-8064B12DA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27BD4C1-B6B1-4715-ABF9-E660A51A4E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3375</TotalTime>
  <Words>1373</Words>
  <Application>Microsoft Office PowerPoint</Application>
  <PresentationFormat>On-screen Show (4:3)</PresentationFormat>
  <Paragraphs>155</Paragraphs>
  <Slides>25</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Aharoni</vt:lpstr>
      <vt:lpstr>Arial</vt:lpstr>
      <vt:lpstr>Bodoni MT Black</vt:lpstr>
      <vt:lpstr>Bookman Old Style</vt:lpstr>
      <vt:lpstr>Rockwell</vt:lpstr>
      <vt:lpstr>Times New Roman</vt:lpstr>
      <vt:lpstr>Wingdings</vt:lpstr>
      <vt:lpstr>Damask</vt:lpstr>
      <vt:lpstr>Information and media literacy  </vt:lpstr>
      <vt:lpstr>CONTENT</vt:lpstr>
      <vt:lpstr>Introduction</vt:lpstr>
      <vt:lpstr>What is information literacy ?  </vt:lpstr>
      <vt:lpstr>PowerPoint Presentation</vt:lpstr>
      <vt:lpstr>WHAT  INFORMATION LITERACY INCLUDES? </vt:lpstr>
      <vt:lpstr>What is College Level Research? </vt:lpstr>
      <vt:lpstr>What is College Level Research? </vt:lpstr>
      <vt:lpstr> How should I search for resources? </vt:lpstr>
      <vt:lpstr> How should I search for resources? </vt:lpstr>
      <vt:lpstr>How can you evaluate sources?  </vt:lpstr>
      <vt:lpstr> How will you measure 'quality'? </vt:lpstr>
      <vt:lpstr>How Do I  Find the best sources ? </vt:lpstr>
      <vt:lpstr>Can I trust the information I have found  online? </vt:lpstr>
      <vt:lpstr>I have found my sources now what ? </vt:lpstr>
      <vt:lpstr>How and why should I give credit in my assignment? </vt:lpstr>
      <vt:lpstr>What kinds of help do the library offer?</vt:lpstr>
      <vt:lpstr>What kinds of help do the library offer?</vt:lpstr>
      <vt:lpstr>How do I contact a librarian now?</vt:lpstr>
      <vt:lpstr>PowerPoint Presentation</vt:lpstr>
      <vt:lpstr>What is media literacy ?</vt:lpstr>
      <vt:lpstr>PowerPoint Presentation</vt:lpstr>
      <vt:lpstr>MEDIA LITERACY </vt:lpstr>
      <vt:lpstr>References </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and media literacy</dc:title>
  <dc:creator>Ariel Perkins</dc:creator>
  <cp:lastModifiedBy>Ariel Perkins</cp:lastModifiedBy>
  <cp:revision>30</cp:revision>
  <dcterms:created xsi:type="dcterms:W3CDTF">2021-03-18T12:23:15Z</dcterms:created>
  <dcterms:modified xsi:type="dcterms:W3CDTF">2021-03-31T16:27:50Z</dcterms:modified>
</cp:coreProperties>
</file>