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0" r:id="rId4"/>
    <p:sldId id="259" r:id="rId5"/>
    <p:sldId id="258" r:id="rId6"/>
    <p:sldId id="257" r:id="rId7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7E879-0ADF-4700-8135-02200BE4E7A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124F8F0A-88CE-4092-B14F-FB6BCF212EA5}">
      <dgm:prSet phldrT="[Text]" phldr="1"/>
      <dgm:spPr/>
      <dgm:t>
        <a:bodyPr/>
        <a:lstStyle/>
        <a:p>
          <a:endParaRPr lang="en-JM" dirty="0"/>
        </a:p>
      </dgm:t>
    </dgm:pt>
    <dgm:pt modelId="{52BD0E74-7371-40CC-B590-781FAE91148A}" type="sibTrans" cxnId="{B2B0EF4B-E98D-4ADD-9071-5CB65AD8DCCD}">
      <dgm:prSet/>
      <dgm:spPr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en-JM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99D6420-A6B1-4D2B-AD59-2D99F4A3AA35}" type="parTrans" cxnId="{B2B0EF4B-E98D-4ADD-9071-5CB65AD8DCCD}">
      <dgm:prSet/>
      <dgm:spPr/>
      <dgm:t>
        <a:bodyPr/>
        <a:lstStyle/>
        <a:p>
          <a:endParaRPr lang="en-JM"/>
        </a:p>
      </dgm:t>
    </dgm:pt>
    <dgm:pt modelId="{F6F5E438-1D62-457A-8C20-CEE52AF273FD}" type="pres">
      <dgm:prSet presAssocID="{9427E879-0ADF-4700-8135-02200BE4E7A2}" presName="Name0" presStyleCnt="0">
        <dgm:presLayoutVars>
          <dgm:chMax val="7"/>
          <dgm:chPref val="7"/>
          <dgm:dir/>
        </dgm:presLayoutVars>
      </dgm:prSet>
      <dgm:spPr/>
    </dgm:pt>
    <dgm:pt modelId="{E406AF81-9AEA-4B4D-9EC2-62B31F6FEFBD}" type="pres">
      <dgm:prSet presAssocID="{9427E879-0ADF-4700-8135-02200BE4E7A2}" presName="Name1" presStyleCnt="0"/>
      <dgm:spPr/>
    </dgm:pt>
    <dgm:pt modelId="{289B28CB-7939-4F4A-8F00-3C6976B7EB7E}" type="pres">
      <dgm:prSet presAssocID="{52BD0E74-7371-40CC-B590-781FAE91148A}" presName="picture_1" presStyleCnt="0"/>
      <dgm:spPr/>
    </dgm:pt>
    <dgm:pt modelId="{EA478049-0FAD-4022-8A79-9EB1831DB7EC}" type="pres">
      <dgm:prSet presAssocID="{52BD0E74-7371-40CC-B590-781FAE91148A}" presName="pictureRepeatNode" presStyleLbl="alignImgPlace1" presStyleIdx="0" presStyleCnt="1" custLinFactNeighborX="-66232" custLinFactNeighborY="-64498"/>
      <dgm:spPr/>
    </dgm:pt>
    <dgm:pt modelId="{02CDDC0E-B51A-4BEE-8287-65F2B256B930}" type="pres">
      <dgm:prSet presAssocID="{124F8F0A-88CE-4092-B14F-FB6BCF212EA5}" presName="text_1" presStyleLbl="node1" presStyleIdx="0" presStyleCnt="0" custAng="3212261">
        <dgm:presLayoutVars>
          <dgm:bulletEnabled val="1"/>
        </dgm:presLayoutVars>
      </dgm:prSet>
      <dgm:spPr/>
    </dgm:pt>
  </dgm:ptLst>
  <dgm:cxnLst>
    <dgm:cxn modelId="{4F0D8760-8EEF-4CBB-8BD2-40E109873B52}" type="presOf" srcId="{52BD0E74-7371-40CC-B590-781FAE91148A}" destId="{EA478049-0FAD-4022-8A79-9EB1831DB7EC}" srcOrd="0" destOrd="0" presId="urn:microsoft.com/office/officeart/2008/layout/CircularPictureCallout"/>
    <dgm:cxn modelId="{B2B0EF4B-E98D-4ADD-9071-5CB65AD8DCCD}" srcId="{9427E879-0ADF-4700-8135-02200BE4E7A2}" destId="{124F8F0A-88CE-4092-B14F-FB6BCF212EA5}" srcOrd="0" destOrd="0" parTransId="{699D6420-A6B1-4D2B-AD59-2D99F4A3AA35}" sibTransId="{52BD0E74-7371-40CC-B590-781FAE91148A}"/>
    <dgm:cxn modelId="{ACF9DC80-427F-44BF-BB5C-255F43278C09}" type="presOf" srcId="{124F8F0A-88CE-4092-B14F-FB6BCF212EA5}" destId="{02CDDC0E-B51A-4BEE-8287-65F2B256B930}" srcOrd="0" destOrd="0" presId="urn:microsoft.com/office/officeart/2008/layout/CircularPictureCallout"/>
    <dgm:cxn modelId="{F848E4FA-A27A-46C7-B3C8-F44FEF630361}" type="presOf" srcId="{9427E879-0ADF-4700-8135-02200BE4E7A2}" destId="{F6F5E438-1D62-457A-8C20-CEE52AF273FD}" srcOrd="0" destOrd="0" presId="urn:microsoft.com/office/officeart/2008/layout/CircularPictureCallout"/>
    <dgm:cxn modelId="{EBF98B98-DBD8-4D6A-B253-2BC84912C5B3}" type="presParOf" srcId="{F6F5E438-1D62-457A-8C20-CEE52AF273FD}" destId="{E406AF81-9AEA-4B4D-9EC2-62B31F6FEFBD}" srcOrd="0" destOrd="0" presId="urn:microsoft.com/office/officeart/2008/layout/CircularPictureCallout"/>
    <dgm:cxn modelId="{DA5D179D-4C78-40BE-A4BD-B149A49D52D3}" type="presParOf" srcId="{E406AF81-9AEA-4B4D-9EC2-62B31F6FEFBD}" destId="{289B28CB-7939-4F4A-8F00-3C6976B7EB7E}" srcOrd="0" destOrd="0" presId="urn:microsoft.com/office/officeart/2008/layout/CircularPictureCallout"/>
    <dgm:cxn modelId="{A98D5BAA-5AAA-407C-A1B3-57AAFF92E14A}" type="presParOf" srcId="{289B28CB-7939-4F4A-8F00-3C6976B7EB7E}" destId="{EA478049-0FAD-4022-8A79-9EB1831DB7EC}" srcOrd="0" destOrd="0" presId="urn:microsoft.com/office/officeart/2008/layout/CircularPictureCallout"/>
    <dgm:cxn modelId="{A7627C1A-ABA6-4157-9E1B-67C9C096E706}" type="presParOf" srcId="{E406AF81-9AEA-4B4D-9EC2-62B31F6FEFBD}" destId="{02CDDC0E-B51A-4BEE-8287-65F2B256B93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27E879-0ADF-4700-8135-02200BE4E7A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124F8F0A-88CE-4092-B14F-FB6BCF212EA5}">
      <dgm:prSet phldrT="[Text]" phldr="1"/>
      <dgm:spPr/>
      <dgm:t>
        <a:bodyPr/>
        <a:lstStyle/>
        <a:p>
          <a:endParaRPr lang="en-JM" dirty="0"/>
        </a:p>
      </dgm:t>
    </dgm:pt>
    <dgm:pt modelId="{52BD0E74-7371-40CC-B590-781FAE91148A}" type="sibTrans" cxnId="{B2B0EF4B-E98D-4ADD-9071-5CB65AD8DCCD}">
      <dgm:prSet/>
      <dgm:spPr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en-JM"/>
        </a:p>
      </dgm:t>
    </dgm:pt>
    <dgm:pt modelId="{699D6420-A6B1-4D2B-AD59-2D99F4A3AA35}" type="parTrans" cxnId="{B2B0EF4B-E98D-4ADD-9071-5CB65AD8DCCD}">
      <dgm:prSet/>
      <dgm:spPr/>
      <dgm:t>
        <a:bodyPr/>
        <a:lstStyle/>
        <a:p>
          <a:endParaRPr lang="en-JM"/>
        </a:p>
      </dgm:t>
    </dgm:pt>
    <dgm:pt modelId="{F6F5E438-1D62-457A-8C20-CEE52AF273FD}" type="pres">
      <dgm:prSet presAssocID="{9427E879-0ADF-4700-8135-02200BE4E7A2}" presName="Name0" presStyleCnt="0">
        <dgm:presLayoutVars>
          <dgm:chMax val="7"/>
          <dgm:chPref val="7"/>
          <dgm:dir/>
        </dgm:presLayoutVars>
      </dgm:prSet>
      <dgm:spPr/>
    </dgm:pt>
    <dgm:pt modelId="{E406AF81-9AEA-4B4D-9EC2-62B31F6FEFBD}" type="pres">
      <dgm:prSet presAssocID="{9427E879-0ADF-4700-8135-02200BE4E7A2}" presName="Name1" presStyleCnt="0"/>
      <dgm:spPr/>
    </dgm:pt>
    <dgm:pt modelId="{289B28CB-7939-4F4A-8F00-3C6976B7EB7E}" type="pres">
      <dgm:prSet presAssocID="{52BD0E74-7371-40CC-B590-781FAE91148A}" presName="picture_1" presStyleCnt="0"/>
      <dgm:spPr/>
    </dgm:pt>
    <dgm:pt modelId="{EA478049-0FAD-4022-8A79-9EB1831DB7EC}" type="pres">
      <dgm:prSet presAssocID="{52BD0E74-7371-40CC-B590-781FAE91148A}" presName="pictureRepeatNode" presStyleLbl="alignImgPlace1" presStyleIdx="0" presStyleCnt="1" custScaleX="71873" custScaleY="77719" custLinFactNeighborX="-73058" custLinFactNeighborY="-92471"/>
      <dgm:spPr/>
    </dgm:pt>
    <dgm:pt modelId="{02CDDC0E-B51A-4BEE-8287-65F2B256B930}" type="pres">
      <dgm:prSet presAssocID="{124F8F0A-88CE-4092-B14F-FB6BCF212EA5}" presName="text_1" presStyleLbl="node1" presStyleIdx="0" presStyleCnt="0" custAng="3212261">
        <dgm:presLayoutVars>
          <dgm:bulletEnabled val="1"/>
        </dgm:presLayoutVars>
      </dgm:prSet>
      <dgm:spPr/>
    </dgm:pt>
  </dgm:ptLst>
  <dgm:cxnLst>
    <dgm:cxn modelId="{B7A60507-85BD-4AF6-845E-653FB9B9134D}" type="presOf" srcId="{124F8F0A-88CE-4092-B14F-FB6BCF212EA5}" destId="{02CDDC0E-B51A-4BEE-8287-65F2B256B930}" srcOrd="0" destOrd="0" presId="urn:microsoft.com/office/officeart/2008/layout/CircularPictureCallout"/>
    <dgm:cxn modelId="{15E64165-EF2B-447C-BEBF-712B782434F6}" type="presOf" srcId="{9427E879-0ADF-4700-8135-02200BE4E7A2}" destId="{F6F5E438-1D62-457A-8C20-CEE52AF273FD}" srcOrd="0" destOrd="0" presId="urn:microsoft.com/office/officeart/2008/layout/CircularPictureCallout"/>
    <dgm:cxn modelId="{B2B0EF4B-E98D-4ADD-9071-5CB65AD8DCCD}" srcId="{9427E879-0ADF-4700-8135-02200BE4E7A2}" destId="{124F8F0A-88CE-4092-B14F-FB6BCF212EA5}" srcOrd="0" destOrd="0" parTransId="{699D6420-A6B1-4D2B-AD59-2D99F4A3AA35}" sibTransId="{52BD0E74-7371-40CC-B590-781FAE91148A}"/>
    <dgm:cxn modelId="{4008398F-1874-476C-96D5-BAED5A004380}" type="presOf" srcId="{52BD0E74-7371-40CC-B590-781FAE91148A}" destId="{EA478049-0FAD-4022-8A79-9EB1831DB7EC}" srcOrd="0" destOrd="0" presId="urn:microsoft.com/office/officeart/2008/layout/CircularPictureCallout"/>
    <dgm:cxn modelId="{4E2CE74D-5A61-4AA8-9D51-97D451477DEC}" type="presParOf" srcId="{F6F5E438-1D62-457A-8C20-CEE52AF273FD}" destId="{E406AF81-9AEA-4B4D-9EC2-62B31F6FEFBD}" srcOrd="0" destOrd="0" presId="urn:microsoft.com/office/officeart/2008/layout/CircularPictureCallout"/>
    <dgm:cxn modelId="{B7799EE6-471B-49FF-8F4A-501FB684C761}" type="presParOf" srcId="{E406AF81-9AEA-4B4D-9EC2-62B31F6FEFBD}" destId="{289B28CB-7939-4F4A-8F00-3C6976B7EB7E}" srcOrd="0" destOrd="0" presId="urn:microsoft.com/office/officeart/2008/layout/CircularPictureCallout"/>
    <dgm:cxn modelId="{3BF56024-7722-425D-B4E2-C36CE2664EFA}" type="presParOf" srcId="{289B28CB-7939-4F4A-8F00-3C6976B7EB7E}" destId="{EA478049-0FAD-4022-8A79-9EB1831DB7EC}" srcOrd="0" destOrd="0" presId="urn:microsoft.com/office/officeart/2008/layout/CircularPictureCallout"/>
    <dgm:cxn modelId="{5742F413-1786-40F8-86D9-360B2C4BB28A}" type="presParOf" srcId="{E406AF81-9AEA-4B4D-9EC2-62B31F6FEFBD}" destId="{02CDDC0E-B51A-4BEE-8287-65F2B256B93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27E879-0ADF-4700-8135-02200BE4E7A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124F8F0A-88CE-4092-B14F-FB6BCF212EA5}">
      <dgm:prSet phldrT="[Text]" phldr="1"/>
      <dgm:spPr/>
      <dgm:t>
        <a:bodyPr/>
        <a:lstStyle/>
        <a:p>
          <a:endParaRPr lang="en-JM" dirty="0"/>
        </a:p>
      </dgm:t>
    </dgm:pt>
    <dgm:pt modelId="{52BD0E74-7371-40CC-B590-781FAE91148A}" type="sibTrans" cxnId="{B2B0EF4B-E98D-4ADD-9071-5CB65AD8DCCD}">
      <dgm:prSet/>
      <dgm:spPr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en-JM"/>
        </a:p>
      </dgm:t>
    </dgm:pt>
    <dgm:pt modelId="{699D6420-A6B1-4D2B-AD59-2D99F4A3AA35}" type="parTrans" cxnId="{B2B0EF4B-E98D-4ADD-9071-5CB65AD8DCCD}">
      <dgm:prSet/>
      <dgm:spPr/>
      <dgm:t>
        <a:bodyPr/>
        <a:lstStyle/>
        <a:p>
          <a:endParaRPr lang="en-JM"/>
        </a:p>
      </dgm:t>
    </dgm:pt>
    <dgm:pt modelId="{F6F5E438-1D62-457A-8C20-CEE52AF273FD}" type="pres">
      <dgm:prSet presAssocID="{9427E879-0ADF-4700-8135-02200BE4E7A2}" presName="Name0" presStyleCnt="0">
        <dgm:presLayoutVars>
          <dgm:chMax val="7"/>
          <dgm:chPref val="7"/>
          <dgm:dir/>
        </dgm:presLayoutVars>
      </dgm:prSet>
      <dgm:spPr/>
    </dgm:pt>
    <dgm:pt modelId="{E406AF81-9AEA-4B4D-9EC2-62B31F6FEFBD}" type="pres">
      <dgm:prSet presAssocID="{9427E879-0ADF-4700-8135-02200BE4E7A2}" presName="Name1" presStyleCnt="0"/>
      <dgm:spPr/>
    </dgm:pt>
    <dgm:pt modelId="{289B28CB-7939-4F4A-8F00-3C6976B7EB7E}" type="pres">
      <dgm:prSet presAssocID="{52BD0E74-7371-40CC-B590-781FAE91148A}" presName="picture_1" presStyleCnt="0"/>
      <dgm:spPr/>
    </dgm:pt>
    <dgm:pt modelId="{EA478049-0FAD-4022-8A79-9EB1831DB7EC}" type="pres">
      <dgm:prSet presAssocID="{52BD0E74-7371-40CC-B590-781FAE91148A}" presName="pictureRepeatNode" presStyleLbl="alignImgPlace1" presStyleIdx="0" presStyleCnt="1" custScaleX="70212" custScaleY="66680" custLinFactX="-12907" custLinFactNeighborX="-100000" custLinFactNeighborY="-77012"/>
      <dgm:spPr/>
    </dgm:pt>
    <dgm:pt modelId="{02CDDC0E-B51A-4BEE-8287-65F2B256B930}" type="pres">
      <dgm:prSet presAssocID="{124F8F0A-88CE-4092-B14F-FB6BCF212EA5}" presName="text_1" presStyleLbl="node1" presStyleIdx="0" presStyleCnt="0" custAng="3212261">
        <dgm:presLayoutVars>
          <dgm:bulletEnabled val="1"/>
        </dgm:presLayoutVars>
      </dgm:prSet>
      <dgm:spPr/>
    </dgm:pt>
  </dgm:ptLst>
  <dgm:cxnLst>
    <dgm:cxn modelId="{795A1D5D-CDBE-46FB-B076-AC3FACF9A950}" type="presOf" srcId="{9427E879-0ADF-4700-8135-02200BE4E7A2}" destId="{F6F5E438-1D62-457A-8C20-CEE52AF273FD}" srcOrd="0" destOrd="0" presId="urn:microsoft.com/office/officeart/2008/layout/CircularPictureCallout"/>
    <dgm:cxn modelId="{890D3748-36ED-48C1-93D1-FA16534C6C92}" type="presOf" srcId="{124F8F0A-88CE-4092-B14F-FB6BCF212EA5}" destId="{02CDDC0E-B51A-4BEE-8287-65F2B256B930}" srcOrd="0" destOrd="0" presId="urn:microsoft.com/office/officeart/2008/layout/CircularPictureCallout"/>
    <dgm:cxn modelId="{B2B0EF4B-E98D-4ADD-9071-5CB65AD8DCCD}" srcId="{9427E879-0ADF-4700-8135-02200BE4E7A2}" destId="{124F8F0A-88CE-4092-B14F-FB6BCF212EA5}" srcOrd="0" destOrd="0" parTransId="{699D6420-A6B1-4D2B-AD59-2D99F4A3AA35}" sibTransId="{52BD0E74-7371-40CC-B590-781FAE91148A}"/>
    <dgm:cxn modelId="{5FCFBDA4-E66A-4E84-94AC-370AC46ACFD3}" type="presOf" srcId="{52BD0E74-7371-40CC-B590-781FAE91148A}" destId="{EA478049-0FAD-4022-8A79-9EB1831DB7EC}" srcOrd="0" destOrd="0" presId="urn:microsoft.com/office/officeart/2008/layout/CircularPictureCallout"/>
    <dgm:cxn modelId="{70DA6F87-F3A1-4616-A927-87729B77DE57}" type="presParOf" srcId="{F6F5E438-1D62-457A-8C20-CEE52AF273FD}" destId="{E406AF81-9AEA-4B4D-9EC2-62B31F6FEFBD}" srcOrd="0" destOrd="0" presId="urn:microsoft.com/office/officeart/2008/layout/CircularPictureCallout"/>
    <dgm:cxn modelId="{0BAB1CE4-EB56-4472-A22A-E985A2C48247}" type="presParOf" srcId="{E406AF81-9AEA-4B4D-9EC2-62B31F6FEFBD}" destId="{289B28CB-7939-4F4A-8F00-3C6976B7EB7E}" srcOrd="0" destOrd="0" presId="urn:microsoft.com/office/officeart/2008/layout/CircularPictureCallout"/>
    <dgm:cxn modelId="{5F75AC80-FB4F-4E20-B8E5-90313ABA1EA2}" type="presParOf" srcId="{289B28CB-7939-4F4A-8F00-3C6976B7EB7E}" destId="{EA478049-0FAD-4022-8A79-9EB1831DB7EC}" srcOrd="0" destOrd="0" presId="urn:microsoft.com/office/officeart/2008/layout/CircularPictureCallout"/>
    <dgm:cxn modelId="{C8E5378F-87E5-47DF-A616-F8D60E0DAD0D}" type="presParOf" srcId="{E406AF81-9AEA-4B4D-9EC2-62B31F6FEFBD}" destId="{02CDDC0E-B51A-4BEE-8287-65F2B256B93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7E879-0ADF-4700-8135-02200BE4E7A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124F8F0A-88CE-4092-B14F-FB6BCF212EA5}">
      <dgm:prSet phldrT="[Text]" phldr="1"/>
      <dgm:spPr/>
      <dgm:t>
        <a:bodyPr/>
        <a:lstStyle/>
        <a:p>
          <a:endParaRPr lang="en-JM" dirty="0"/>
        </a:p>
      </dgm:t>
    </dgm:pt>
    <dgm:pt modelId="{52BD0E74-7371-40CC-B590-781FAE91148A}" type="sibTrans" cxnId="{B2B0EF4B-E98D-4ADD-9071-5CB65AD8DCCD}">
      <dgm:prSet/>
      <dgm:spPr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en-JM"/>
        </a:p>
      </dgm:t>
    </dgm:pt>
    <dgm:pt modelId="{699D6420-A6B1-4D2B-AD59-2D99F4A3AA35}" type="parTrans" cxnId="{B2B0EF4B-E98D-4ADD-9071-5CB65AD8DCCD}">
      <dgm:prSet/>
      <dgm:spPr/>
      <dgm:t>
        <a:bodyPr/>
        <a:lstStyle/>
        <a:p>
          <a:endParaRPr lang="en-JM"/>
        </a:p>
      </dgm:t>
    </dgm:pt>
    <dgm:pt modelId="{F6F5E438-1D62-457A-8C20-CEE52AF273FD}" type="pres">
      <dgm:prSet presAssocID="{9427E879-0ADF-4700-8135-02200BE4E7A2}" presName="Name0" presStyleCnt="0">
        <dgm:presLayoutVars>
          <dgm:chMax val="7"/>
          <dgm:chPref val="7"/>
          <dgm:dir/>
        </dgm:presLayoutVars>
      </dgm:prSet>
      <dgm:spPr/>
    </dgm:pt>
    <dgm:pt modelId="{E406AF81-9AEA-4B4D-9EC2-62B31F6FEFBD}" type="pres">
      <dgm:prSet presAssocID="{9427E879-0ADF-4700-8135-02200BE4E7A2}" presName="Name1" presStyleCnt="0"/>
      <dgm:spPr/>
    </dgm:pt>
    <dgm:pt modelId="{289B28CB-7939-4F4A-8F00-3C6976B7EB7E}" type="pres">
      <dgm:prSet presAssocID="{52BD0E74-7371-40CC-B590-781FAE91148A}" presName="picture_1" presStyleCnt="0"/>
      <dgm:spPr/>
    </dgm:pt>
    <dgm:pt modelId="{EA478049-0FAD-4022-8A79-9EB1831DB7EC}" type="pres">
      <dgm:prSet presAssocID="{52BD0E74-7371-40CC-B590-781FAE91148A}" presName="pictureRepeatNode" presStyleLbl="alignImgPlace1" presStyleIdx="0" presStyleCnt="1" custScaleX="62313" custScaleY="53030" custLinFactNeighborX="-66232" custLinFactNeighborY="-64498"/>
      <dgm:spPr/>
    </dgm:pt>
    <dgm:pt modelId="{02CDDC0E-B51A-4BEE-8287-65F2B256B930}" type="pres">
      <dgm:prSet presAssocID="{124F8F0A-88CE-4092-B14F-FB6BCF212EA5}" presName="text_1" presStyleLbl="node1" presStyleIdx="0" presStyleCnt="0" custAng="3212261">
        <dgm:presLayoutVars>
          <dgm:bulletEnabled val="1"/>
        </dgm:presLayoutVars>
      </dgm:prSet>
      <dgm:spPr/>
    </dgm:pt>
  </dgm:ptLst>
  <dgm:cxnLst>
    <dgm:cxn modelId="{CF69360D-605C-4C5F-8AA3-99C8BF3E64B1}" type="presOf" srcId="{124F8F0A-88CE-4092-B14F-FB6BCF212EA5}" destId="{02CDDC0E-B51A-4BEE-8287-65F2B256B930}" srcOrd="0" destOrd="0" presId="urn:microsoft.com/office/officeart/2008/layout/CircularPictureCallout"/>
    <dgm:cxn modelId="{B2B0EF4B-E98D-4ADD-9071-5CB65AD8DCCD}" srcId="{9427E879-0ADF-4700-8135-02200BE4E7A2}" destId="{124F8F0A-88CE-4092-B14F-FB6BCF212EA5}" srcOrd="0" destOrd="0" parTransId="{699D6420-A6B1-4D2B-AD59-2D99F4A3AA35}" sibTransId="{52BD0E74-7371-40CC-B590-781FAE91148A}"/>
    <dgm:cxn modelId="{DAE554C8-2395-4277-8605-349D8CECD758}" type="presOf" srcId="{9427E879-0ADF-4700-8135-02200BE4E7A2}" destId="{F6F5E438-1D62-457A-8C20-CEE52AF273FD}" srcOrd="0" destOrd="0" presId="urn:microsoft.com/office/officeart/2008/layout/CircularPictureCallout"/>
    <dgm:cxn modelId="{5570A3EA-ED8A-43A3-AE3C-D4EF5451EE74}" type="presOf" srcId="{52BD0E74-7371-40CC-B590-781FAE91148A}" destId="{EA478049-0FAD-4022-8A79-9EB1831DB7EC}" srcOrd="0" destOrd="0" presId="urn:microsoft.com/office/officeart/2008/layout/CircularPictureCallout"/>
    <dgm:cxn modelId="{173367B4-3D1A-449C-9E1F-D336A4CF384A}" type="presParOf" srcId="{F6F5E438-1D62-457A-8C20-CEE52AF273FD}" destId="{E406AF81-9AEA-4B4D-9EC2-62B31F6FEFBD}" srcOrd="0" destOrd="0" presId="urn:microsoft.com/office/officeart/2008/layout/CircularPictureCallout"/>
    <dgm:cxn modelId="{7D73A7DF-16E2-4B2D-8375-AB14A57F15B7}" type="presParOf" srcId="{E406AF81-9AEA-4B4D-9EC2-62B31F6FEFBD}" destId="{289B28CB-7939-4F4A-8F00-3C6976B7EB7E}" srcOrd="0" destOrd="0" presId="urn:microsoft.com/office/officeart/2008/layout/CircularPictureCallout"/>
    <dgm:cxn modelId="{B983E7B3-A0D5-4E41-B4B5-D90FA09B36C7}" type="presParOf" srcId="{289B28CB-7939-4F4A-8F00-3C6976B7EB7E}" destId="{EA478049-0FAD-4022-8A79-9EB1831DB7EC}" srcOrd="0" destOrd="0" presId="urn:microsoft.com/office/officeart/2008/layout/CircularPictureCallout"/>
    <dgm:cxn modelId="{FF87A460-E91C-4073-8F8D-EDB1CD2350F5}" type="presParOf" srcId="{E406AF81-9AEA-4B4D-9EC2-62B31F6FEFBD}" destId="{02CDDC0E-B51A-4BEE-8287-65F2B256B93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27E879-0ADF-4700-8135-02200BE4E7A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124F8F0A-88CE-4092-B14F-FB6BCF212EA5}">
      <dgm:prSet phldrT="[Text]" phldr="1"/>
      <dgm:spPr/>
      <dgm:t>
        <a:bodyPr/>
        <a:lstStyle/>
        <a:p>
          <a:endParaRPr lang="en-JM" dirty="0"/>
        </a:p>
      </dgm:t>
    </dgm:pt>
    <dgm:pt modelId="{52BD0E74-7371-40CC-B590-781FAE91148A}" type="sibTrans" cxnId="{B2B0EF4B-E98D-4ADD-9071-5CB65AD8DCCD}">
      <dgm:prSet/>
      <dgm:spPr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en-JM"/>
        </a:p>
      </dgm:t>
    </dgm:pt>
    <dgm:pt modelId="{699D6420-A6B1-4D2B-AD59-2D99F4A3AA35}" type="parTrans" cxnId="{B2B0EF4B-E98D-4ADD-9071-5CB65AD8DCCD}">
      <dgm:prSet/>
      <dgm:spPr/>
      <dgm:t>
        <a:bodyPr/>
        <a:lstStyle/>
        <a:p>
          <a:endParaRPr lang="en-JM"/>
        </a:p>
      </dgm:t>
    </dgm:pt>
    <dgm:pt modelId="{F6F5E438-1D62-457A-8C20-CEE52AF273FD}" type="pres">
      <dgm:prSet presAssocID="{9427E879-0ADF-4700-8135-02200BE4E7A2}" presName="Name0" presStyleCnt="0">
        <dgm:presLayoutVars>
          <dgm:chMax val="7"/>
          <dgm:chPref val="7"/>
          <dgm:dir/>
        </dgm:presLayoutVars>
      </dgm:prSet>
      <dgm:spPr/>
    </dgm:pt>
    <dgm:pt modelId="{E406AF81-9AEA-4B4D-9EC2-62B31F6FEFBD}" type="pres">
      <dgm:prSet presAssocID="{9427E879-0ADF-4700-8135-02200BE4E7A2}" presName="Name1" presStyleCnt="0"/>
      <dgm:spPr/>
    </dgm:pt>
    <dgm:pt modelId="{289B28CB-7939-4F4A-8F00-3C6976B7EB7E}" type="pres">
      <dgm:prSet presAssocID="{52BD0E74-7371-40CC-B590-781FAE91148A}" presName="picture_1" presStyleCnt="0"/>
      <dgm:spPr/>
    </dgm:pt>
    <dgm:pt modelId="{EA478049-0FAD-4022-8A79-9EB1831DB7EC}" type="pres">
      <dgm:prSet presAssocID="{52BD0E74-7371-40CC-B590-781FAE91148A}" presName="pictureRepeatNode" presStyleLbl="alignImgPlace1" presStyleIdx="0" presStyleCnt="1" custScaleX="61751" custScaleY="72622" custLinFactNeighborX="-60197" custLinFactNeighborY="-72052"/>
      <dgm:spPr/>
    </dgm:pt>
    <dgm:pt modelId="{02CDDC0E-B51A-4BEE-8287-65F2B256B930}" type="pres">
      <dgm:prSet presAssocID="{124F8F0A-88CE-4092-B14F-FB6BCF212EA5}" presName="text_1" presStyleLbl="node1" presStyleIdx="0" presStyleCnt="0" custAng="3212261">
        <dgm:presLayoutVars>
          <dgm:bulletEnabled val="1"/>
        </dgm:presLayoutVars>
      </dgm:prSet>
      <dgm:spPr/>
    </dgm:pt>
  </dgm:ptLst>
  <dgm:cxnLst>
    <dgm:cxn modelId="{29370E23-9F65-4B52-9B75-42C827172D75}" type="presOf" srcId="{9427E879-0ADF-4700-8135-02200BE4E7A2}" destId="{F6F5E438-1D62-457A-8C20-CEE52AF273FD}" srcOrd="0" destOrd="0" presId="urn:microsoft.com/office/officeart/2008/layout/CircularPictureCallout"/>
    <dgm:cxn modelId="{B2B0EF4B-E98D-4ADD-9071-5CB65AD8DCCD}" srcId="{9427E879-0ADF-4700-8135-02200BE4E7A2}" destId="{124F8F0A-88CE-4092-B14F-FB6BCF212EA5}" srcOrd="0" destOrd="0" parTransId="{699D6420-A6B1-4D2B-AD59-2D99F4A3AA35}" sibTransId="{52BD0E74-7371-40CC-B590-781FAE91148A}"/>
    <dgm:cxn modelId="{311C2FA2-5AFE-448F-BDF3-B94C52A4CD3F}" type="presOf" srcId="{124F8F0A-88CE-4092-B14F-FB6BCF212EA5}" destId="{02CDDC0E-B51A-4BEE-8287-65F2B256B930}" srcOrd="0" destOrd="0" presId="urn:microsoft.com/office/officeart/2008/layout/CircularPictureCallout"/>
    <dgm:cxn modelId="{DC16CAD8-DA43-45A2-8D24-A60C27CBF57E}" type="presOf" srcId="{52BD0E74-7371-40CC-B590-781FAE91148A}" destId="{EA478049-0FAD-4022-8A79-9EB1831DB7EC}" srcOrd="0" destOrd="0" presId="urn:microsoft.com/office/officeart/2008/layout/CircularPictureCallout"/>
    <dgm:cxn modelId="{A39B5931-1FC2-41AC-A82A-FB9BB4CFE2CF}" type="presParOf" srcId="{F6F5E438-1D62-457A-8C20-CEE52AF273FD}" destId="{E406AF81-9AEA-4B4D-9EC2-62B31F6FEFBD}" srcOrd="0" destOrd="0" presId="urn:microsoft.com/office/officeart/2008/layout/CircularPictureCallout"/>
    <dgm:cxn modelId="{CB3314A9-83B6-4E9F-A972-CD85CFE26DBE}" type="presParOf" srcId="{E406AF81-9AEA-4B4D-9EC2-62B31F6FEFBD}" destId="{289B28CB-7939-4F4A-8F00-3C6976B7EB7E}" srcOrd="0" destOrd="0" presId="urn:microsoft.com/office/officeart/2008/layout/CircularPictureCallout"/>
    <dgm:cxn modelId="{B3B70DCC-381E-4E7C-9D19-67547AF4B504}" type="presParOf" srcId="{289B28CB-7939-4F4A-8F00-3C6976B7EB7E}" destId="{EA478049-0FAD-4022-8A79-9EB1831DB7EC}" srcOrd="0" destOrd="0" presId="urn:microsoft.com/office/officeart/2008/layout/CircularPictureCallout"/>
    <dgm:cxn modelId="{4E5B669A-C62A-4833-B27F-E1CE64E6BA43}" type="presParOf" srcId="{E406AF81-9AEA-4B4D-9EC2-62B31F6FEFBD}" destId="{02CDDC0E-B51A-4BEE-8287-65F2B256B93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27E879-0ADF-4700-8135-02200BE4E7A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124F8F0A-88CE-4092-B14F-FB6BCF212EA5}">
      <dgm:prSet phldrT="[Text]" phldr="1"/>
      <dgm:spPr/>
      <dgm:t>
        <a:bodyPr/>
        <a:lstStyle/>
        <a:p>
          <a:endParaRPr lang="en-JM" dirty="0"/>
        </a:p>
      </dgm:t>
    </dgm:pt>
    <dgm:pt modelId="{52BD0E74-7371-40CC-B590-781FAE91148A}" type="sibTrans" cxnId="{B2B0EF4B-E98D-4ADD-9071-5CB65AD8DCCD}">
      <dgm:prSet/>
      <dgm:spPr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endParaRPr lang="en-JM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>
              <a:snd r:embed="rId11" name="Learn Spanish Language in 30 seconds with Video Flash cards copy to DVD and play in your player.wav"/>
            </a:hlinkClick>
          </dgm14:cNvPr>
        </a:ext>
      </dgm:extLst>
    </dgm:pt>
    <dgm:pt modelId="{699D6420-A6B1-4D2B-AD59-2D99F4A3AA35}" type="parTrans" cxnId="{B2B0EF4B-E98D-4ADD-9071-5CB65AD8DCCD}">
      <dgm:prSet/>
      <dgm:spPr/>
      <dgm:t>
        <a:bodyPr/>
        <a:lstStyle/>
        <a:p>
          <a:endParaRPr lang="en-JM"/>
        </a:p>
      </dgm:t>
    </dgm:pt>
    <dgm:pt modelId="{F6F5E438-1D62-457A-8C20-CEE52AF273FD}" type="pres">
      <dgm:prSet presAssocID="{9427E879-0ADF-4700-8135-02200BE4E7A2}" presName="Name0" presStyleCnt="0">
        <dgm:presLayoutVars>
          <dgm:chMax val="7"/>
          <dgm:chPref val="7"/>
          <dgm:dir/>
        </dgm:presLayoutVars>
      </dgm:prSet>
      <dgm:spPr/>
    </dgm:pt>
    <dgm:pt modelId="{E406AF81-9AEA-4B4D-9EC2-62B31F6FEFBD}" type="pres">
      <dgm:prSet presAssocID="{9427E879-0ADF-4700-8135-02200BE4E7A2}" presName="Name1" presStyleCnt="0"/>
      <dgm:spPr/>
    </dgm:pt>
    <dgm:pt modelId="{289B28CB-7939-4F4A-8F00-3C6976B7EB7E}" type="pres">
      <dgm:prSet presAssocID="{52BD0E74-7371-40CC-B590-781FAE91148A}" presName="picture_1" presStyleCnt="0"/>
      <dgm:spPr/>
    </dgm:pt>
    <dgm:pt modelId="{EA478049-0FAD-4022-8A79-9EB1831DB7EC}" type="pres">
      <dgm:prSet presAssocID="{52BD0E74-7371-40CC-B590-781FAE91148A}" presName="pictureRepeatNode" presStyleLbl="alignImgPlace1" presStyleIdx="0" presStyleCnt="1" custScaleX="166186" custScaleY="144516" custLinFactNeighborX="-458" custLinFactNeighborY="-36063"/>
      <dgm:spPr/>
    </dgm:pt>
    <dgm:pt modelId="{02CDDC0E-B51A-4BEE-8287-65F2B256B930}" type="pres">
      <dgm:prSet presAssocID="{124F8F0A-88CE-4092-B14F-FB6BCF212EA5}" presName="text_1" presStyleLbl="node1" presStyleIdx="0" presStyleCnt="0" custAng="3212261">
        <dgm:presLayoutVars>
          <dgm:bulletEnabled val="1"/>
        </dgm:presLayoutVars>
      </dgm:prSet>
      <dgm:spPr/>
    </dgm:pt>
  </dgm:ptLst>
  <dgm:cxnLst>
    <dgm:cxn modelId="{8854E864-F91A-4064-8A2A-E073421020DD}" type="presOf" srcId="{124F8F0A-88CE-4092-B14F-FB6BCF212EA5}" destId="{02CDDC0E-B51A-4BEE-8287-65F2B256B930}" srcOrd="0" destOrd="0" presId="urn:microsoft.com/office/officeart/2008/layout/CircularPictureCallout"/>
    <dgm:cxn modelId="{B2B0EF4B-E98D-4ADD-9071-5CB65AD8DCCD}" srcId="{9427E879-0ADF-4700-8135-02200BE4E7A2}" destId="{124F8F0A-88CE-4092-B14F-FB6BCF212EA5}" srcOrd="0" destOrd="0" parTransId="{699D6420-A6B1-4D2B-AD59-2D99F4A3AA35}" sibTransId="{52BD0E74-7371-40CC-B590-781FAE91148A}"/>
    <dgm:cxn modelId="{3B0A99EB-E6F5-4C7E-8E01-17481D407E9B}" type="presOf" srcId="{52BD0E74-7371-40CC-B590-781FAE91148A}" destId="{EA478049-0FAD-4022-8A79-9EB1831DB7EC}" srcOrd="0" destOrd="0" presId="urn:microsoft.com/office/officeart/2008/layout/CircularPictureCallout"/>
    <dgm:cxn modelId="{43EDF6F6-A395-42B7-9A4E-D9AA2635A38E}" type="presOf" srcId="{9427E879-0ADF-4700-8135-02200BE4E7A2}" destId="{F6F5E438-1D62-457A-8C20-CEE52AF273FD}" srcOrd="0" destOrd="0" presId="urn:microsoft.com/office/officeart/2008/layout/CircularPictureCallout"/>
    <dgm:cxn modelId="{092004FF-B4EB-463F-8893-4B029E45A834}" type="presParOf" srcId="{F6F5E438-1D62-457A-8C20-CEE52AF273FD}" destId="{E406AF81-9AEA-4B4D-9EC2-62B31F6FEFBD}" srcOrd="0" destOrd="0" presId="urn:microsoft.com/office/officeart/2008/layout/CircularPictureCallout"/>
    <dgm:cxn modelId="{A76EE354-E9FC-4CFD-ABB3-D10E20245F48}" type="presParOf" srcId="{E406AF81-9AEA-4B4D-9EC2-62B31F6FEFBD}" destId="{289B28CB-7939-4F4A-8F00-3C6976B7EB7E}" srcOrd="0" destOrd="0" presId="urn:microsoft.com/office/officeart/2008/layout/CircularPictureCallout"/>
    <dgm:cxn modelId="{CC833823-EDC8-4AFC-8F9B-66689404A57F}" type="presParOf" srcId="{289B28CB-7939-4F4A-8F00-3C6976B7EB7E}" destId="{EA478049-0FAD-4022-8A79-9EB1831DB7EC}" srcOrd="0" destOrd="0" presId="urn:microsoft.com/office/officeart/2008/layout/CircularPictureCallout"/>
    <dgm:cxn modelId="{34DA0F12-D494-4DFB-98A1-C4360568F668}" type="presParOf" srcId="{E406AF81-9AEA-4B4D-9EC2-62B31F6FEFBD}" destId="{02CDDC0E-B51A-4BEE-8287-65F2B256B93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78049-0FAD-4022-8A79-9EB1831DB7EC}">
      <dsp:nvSpPr>
        <dsp:cNvPr id="0" name=""/>
        <dsp:cNvSpPr/>
      </dsp:nvSpPr>
      <dsp:spPr>
        <a:xfrm>
          <a:off x="0" y="441946"/>
          <a:ext cx="1349333" cy="134933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DDC0E-B51A-4BEE-8287-65F2B256B930}">
      <dsp:nvSpPr>
        <dsp:cNvPr id="0" name=""/>
        <dsp:cNvSpPr/>
      </dsp:nvSpPr>
      <dsp:spPr>
        <a:xfrm rot="3212261">
          <a:off x="917546" y="2028735"/>
          <a:ext cx="863573" cy="44528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3000" kern="1200" dirty="0"/>
        </a:p>
      </dsp:txBody>
      <dsp:txXfrm>
        <a:off x="917546" y="2028735"/>
        <a:ext cx="863573" cy="445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78049-0FAD-4022-8A79-9EB1831DB7EC}">
      <dsp:nvSpPr>
        <dsp:cNvPr id="0" name=""/>
        <dsp:cNvSpPr/>
      </dsp:nvSpPr>
      <dsp:spPr>
        <a:xfrm>
          <a:off x="0" y="214819"/>
          <a:ext cx="969806" cy="1048688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DDC0E-B51A-4BEE-8287-65F2B256B930}">
      <dsp:nvSpPr>
        <dsp:cNvPr id="0" name=""/>
        <dsp:cNvSpPr/>
      </dsp:nvSpPr>
      <dsp:spPr>
        <a:xfrm rot="3212261">
          <a:off x="917546" y="2028735"/>
          <a:ext cx="863573" cy="44528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3000" kern="1200" dirty="0"/>
        </a:p>
      </dsp:txBody>
      <dsp:txXfrm>
        <a:off x="917546" y="2028735"/>
        <a:ext cx="863573" cy="445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78049-0FAD-4022-8A79-9EB1831DB7EC}">
      <dsp:nvSpPr>
        <dsp:cNvPr id="0" name=""/>
        <dsp:cNvSpPr/>
      </dsp:nvSpPr>
      <dsp:spPr>
        <a:xfrm>
          <a:off x="0" y="479268"/>
          <a:ext cx="947394" cy="89973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DDC0E-B51A-4BEE-8287-65F2B256B930}">
      <dsp:nvSpPr>
        <dsp:cNvPr id="0" name=""/>
        <dsp:cNvSpPr/>
      </dsp:nvSpPr>
      <dsp:spPr>
        <a:xfrm rot="3212261">
          <a:off x="917546" y="2010114"/>
          <a:ext cx="863573" cy="44528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3000" kern="1200" dirty="0"/>
        </a:p>
      </dsp:txBody>
      <dsp:txXfrm>
        <a:off x="917546" y="2010114"/>
        <a:ext cx="863573" cy="445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78049-0FAD-4022-8A79-9EB1831DB7EC}">
      <dsp:nvSpPr>
        <dsp:cNvPr id="0" name=""/>
        <dsp:cNvSpPr/>
      </dsp:nvSpPr>
      <dsp:spPr>
        <a:xfrm>
          <a:off x="35237" y="694170"/>
          <a:ext cx="840810" cy="71555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DDC0E-B51A-4BEE-8287-65F2B256B930}">
      <dsp:nvSpPr>
        <dsp:cNvPr id="0" name=""/>
        <dsp:cNvSpPr/>
      </dsp:nvSpPr>
      <dsp:spPr>
        <a:xfrm rot="3212261">
          <a:off x="917546" y="1964068"/>
          <a:ext cx="863573" cy="44528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3000" kern="1200" dirty="0"/>
        </a:p>
      </dsp:txBody>
      <dsp:txXfrm>
        <a:off x="917546" y="1964068"/>
        <a:ext cx="863573" cy="445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78049-0FAD-4022-8A79-9EB1831DB7EC}">
      <dsp:nvSpPr>
        <dsp:cNvPr id="0" name=""/>
        <dsp:cNvSpPr/>
      </dsp:nvSpPr>
      <dsp:spPr>
        <a:xfrm>
          <a:off x="120461" y="524727"/>
          <a:ext cx="833226" cy="97991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DDC0E-B51A-4BEE-8287-65F2B256B930}">
      <dsp:nvSpPr>
        <dsp:cNvPr id="0" name=""/>
        <dsp:cNvSpPr/>
      </dsp:nvSpPr>
      <dsp:spPr>
        <a:xfrm rot="3212261">
          <a:off x="917546" y="2028735"/>
          <a:ext cx="863573" cy="44528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3000" kern="1200" dirty="0"/>
        </a:p>
      </dsp:txBody>
      <dsp:txXfrm>
        <a:off x="917546" y="2028735"/>
        <a:ext cx="863573" cy="445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78049-0FAD-4022-8A79-9EB1831DB7EC}">
      <dsp:nvSpPr>
        <dsp:cNvPr id="0" name=""/>
        <dsp:cNvSpPr/>
      </dsp:nvSpPr>
      <dsp:spPr>
        <a:xfrm>
          <a:off x="221951" y="525294"/>
          <a:ext cx="2242403" cy="195000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DDC0E-B51A-4BEE-8287-65F2B256B930}">
      <dsp:nvSpPr>
        <dsp:cNvPr id="0" name=""/>
        <dsp:cNvSpPr/>
      </dsp:nvSpPr>
      <dsp:spPr>
        <a:xfrm rot="3212261">
          <a:off x="917546" y="2028735"/>
          <a:ext cx="863573" cy="44528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3000" kern="1200" dirty="0"/>
        </a:p>
      </dsp:txBody>
      <dsp:txXfrm>
        <a:off x="917546" y="2028735"/>
        <a:ext cx="863573" cy="445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F801A4-D4AE-45F5-9580-C198411EB2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84C3D4-F230-4FDF-BC7C-8DE0504B36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4A855-C17D-4E8C-9702-9B8275D7861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5341C-9AE3-410F-9971-7624036F85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6CD1D-9E22-433C-B4C2-DF7FDDD56B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39E9-5C6D-470C-8BEC-6B22A17D7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31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88E0-E454-4B08-8BFC-067A97A2413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7805E-27C8-47C9-88A1-89F0102FF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5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7805E-27C8-47C9-88A1-89F0102FFB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6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9F7FBD9-7AD5-4CBE-9C4D-F6195F4EC823}" type="datetimeFigureOut">
              <a:rPr lang="en-JM" smtClean="0"/>
              <a:t>7/2/2019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3DC8639-392C-49A1-BFF1-D2F8453EEC85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7485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BD9-7AD5-4CBE-9C4D-F6195F4EC823}" type="datetimeFigureOut">
              <a:rPr lang="en-JM" smtClean="0"/>
              <a:t>7/2/2019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39-392C-49A1-BFF1-D2F8453EEC85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6757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BD9-7AD5-4CBE-9C4D-F6195F4EC823}" type="datetimeFigureOut">
              <a:rPr lang="en-JM" smtClean="0"/>
              <a:t>7/2/2019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39-392C-49A1-BFF1-D2F8453EEC85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83390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BD9-7AD5-4CBE-9C4D-F6195F4EC823}" type="datetimeFigureOut">
              <a:rPr lang="en-JM" smtClean="0"/>
              <a:t>7/2/2019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39-392C-49A1-BFF1-D2F8453EEC85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7545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BD9-7AD5-4CBE-9C4D-F6195F4EC823}" type="datetimeFigureOut">
              <a:rPr lang="en-JM" smtClean="0"/>
              <a:t>7/2/2019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39-392C-49A1-BFF1-D2F8453EEC85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0135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BD9-7AD5-4CBE-9C4D-F6195F4EC823}" type="datetimeFigureOut">
              <a:rPr lang="en-JM" smtClean="0"/>
              <a:t>7/2/2019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39-392C-49A1-BFF1-D2F8453EEC85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5273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BD9-7AD5-4CBE-9C4D-F6195F4EC823}" type="datetimeFigureOut">
              <a:rPr lang="en-JM" smtClean="0"/>
              <a:t>7/2/2019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39-392C-49A1-BFF1-D2F8453EEC85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2118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BD9-7AD5-4CBE-9C4D-F6195F4EC823}" type="datetimeFigureOut">
              <a:rPr lang="en-JM" smtClean="0"/>
              <a:t>7/2/2019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39-392C-49A1-BFF1-D2F8453EEC85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6208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BD9-7AD5-4CBE-9C4D-F6195F4EC823}" type="datetimeFigureOut">
              <a:rPr lang="en-JM" smtClean="0"/>
              <a:t>7/2/2019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C8639-392C-49A1-BFF1-D2F8453EEC85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6867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FBD9-7AD5-4CBE-9C4D-F6195F4EC823}" type="datetimeFigureOut">
              <a:rPr lang="en-JM" smtClean="0"/>
              <a:t>7/2/2019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3DC8639-392C-49A1-BFF1-D2F8453EEC85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6184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9F7FBD9-7AD5-4CBE-9C4D-F6195F4EC823}" type="datetimeFigureOut">
              <a:rPr lang="en-JM" smtClean="0"/>
              <a:t>7/2/2019</a:t>
            </a:fld>
            <a:endParaRPr lang="en-JM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JM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3DC8639-392C-49A1-BFF1-D2F8453EEC85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01337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9F7FBD9-7AD5-4CBE-9C4D-F6195F4EC823}" type="datetimeFigureOut">
              <a:rPr lang="en-JM" smtClean="0"/>
              <a:t>7/2/2019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3DC8639-392C-49A1-BFF1-D2F8453EEC85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9716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diagramQuickStyle" Target="../diagrams/quickStyl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diagramLayout" Target="../diagrams/layout1.xml"/><Relationship Id="rId5" Type="http://schemas.openxmlformats.org/officeDocument/2006/relationships/image" Target="../media/image2.png"/><Relationship Id="rId10" Type="http://schemas.openxmlformats.org/officeDocument/2006/relationships/diagramData" Target="../diagrams/data1.xml"/><Relationship Id="rId4" Type="http://schemas.openxmlformats.org/officeDocument/2006/relationships/slide" Target="slide3.xml"/><Relationship Id="rId9" Type="http://schemas.openxmlformats.org/officeDocument/2006/relationships/image" Target="../media/image4.png"/><Relationship Id="rId14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png"/><Relationship Id="rId4" Type="http://schemas.openxmlformats.org/officeDocument/2006/relationships/diagramData" Target="../diagrams/data2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diagramQuickStyle" Target="../diagrams/quickStyle3.xml"/><Relationship Id="rId5" Type="http://schemas.openxmlformats.org/officeDocument/2006/relationships/slide" Target="slide3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1.png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4.xml"/><Relationship Id="rId5" Type="http://schemas.openxmlformats.org/officeDocument/2006/relationships/slide" Target="slide4.xml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5.xml"/><Relationship Id="rId11" Type="http://schemas.openxmlformats.org/officeDocument/2006/relationships/diagramColors" Target="../diagrams/colors5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440" y="144408"/>
            <a:ext cx="9310688" cy="1378563"/>
          </a:xfrm>
        </p:spPr>
        <p:txBody>
          <a:bodyPr/>
          <a:lstStyle/>
          <a:p>
            <a:pPr algn="ctr"/>
            <a:r>
              <a:rPr lang="en-J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know the G.C Foster library has a CD/DVD collection 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712" y="6222904"/>
            <a:ext cx="7180164" cy="572841"/>
          </a:xfrm>
        </p:spPr>
        <p:txBody>
          <a:bodyPr>
            <a:normAutofit fontScale="92500"/>
          </a:bodyPr>
          <a:lstStyle/>
          <a:p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time you visit the library ask for CD/DVDS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366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grpSp>
        <p:nvGrpSpPr>
          <p:cNvPr id="9" name="Group 8"/>
          <p:cNvGrpSpPr/>
          <p:nvPr/>
        </p:nvGrpSpPr>
        <p:grpSpPr>
          <a:xfrm>
            <a:off x="10833096" y="305235"/>
            <a:ext cx="1358903" cy="1151672"/>
            <a:chOff x="10812019" y="306701"/>
            <a:chExt cx="1358903" cy="1151672"/>
          </a:xfrm>
          <a:effectLst/>
        </p:grpSpPr>
        <p:sp>
          <p:nvSpPr>
            <p:cNvPr id="6" name="Wave 5"/>
            <p:cNvSpPr/>
            <p:nvPr/>
          </p:nvSpPr>
          <p:spPr>
            <a:xfrm rot="19823310">
              <a:off x="10812022" y="306701"/>
              <a:ext cx="1358900" cy="444500"/>
            </a:xfrm>
            <a:prstGeom prst="wav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7" name="Wave 6"/>
            <p:cNvSpPr/>
            <p:nvPr/>
          </p:nvSpPr>
          <p:spPr>
            <a:xfrm rot="19823310">
              <a:off x="10812021" y="663144"/>
              <a:ext cx="1358900" cy="444500"/>
            </a:xfrm>
            <a:prstGeom prst="wav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8" name="Wave 7"/>
            <p:cNvSpPr/>
            <p:nvPr/>
          </p:nvSpPr>
          <p:spPr>
            <a:xfrm rot="19823310">
              <a:off x="10812019" y="1013873"/>
              <a:ext cx="1358900" cy="444500"/>
            </a:xfrm>
            <a:prstGeom prst="wav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</p:grpSp>
      <p:sp>
        <p:nvSpPr>
          <p:cNvPr id="10" name="AutoShape 2" descr="Image result for fundamentals of swimm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JM"/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2229662"/>
            <a:ext cx="2543175" cy="1800225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656" y="1848928"/>
            <a:ext cx="1573016" cy="180022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9160" y="2345050"/>
            <a:ext cx="1610643" cy="180022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l="14991" r="14773"/>
          <a:stretch/>
        </p:blipFill>
        <p:spPr>
          <a:xfrm>
            <a:off x="1365113" y="3479175"/>
            <a:ext cx="1505243" cy="2143125"/>
          </a:xfrm>
          <a:prstGeom prst="rect">
            <a:avLst/>
          </a:prstGeom>
          <a:scene3d>
            <a:camera prst="isometricOffAxis1Top"/>
            <a:lightRig rig="threePt" dir="t"/>
          </a:scene3d>
          <a:sp3d>
            <a:bevelT/>
          </a:sp3d>
        </p:spPr>
      </p:pic>
      <p:sp>
        <p:nvSpPr>
          <p:cNvPr id="15" name="Rectangle 14"/>
          <p:cNvSpPr/>
          <p:nvPr/>
        </p:nvSpPr>
        <p:spPr>
          <a:xfrm>
            <a:off x="8067847" y="3628757"/>
            <a:ext cx="4124153" cy="312373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1" dirty="0">
              <a:solidFill>
                <a:schemeClr val="tx1"/>
              </a:solidFill>
              <a:latin typeface="David "/>
            </a:endParaRPr>
          </a:p>
          <a:p>
            <a:pPr algn="ctr"/>
            <a:r>
              <a:rPr lang="en-JM" b="1" dirty="0">
                <a:solidFill>
                  <a:schemeClr val="tx1"/>
                </a:solidFill>
                <a:latin typeface="David "/>
                <a:hlinkClick r:id="" action="ppaction://noaction"/>
              </a:rPr>
              <a:t>We have CD/DVD in subject areas:</a:t>
            </a:r>
          </a:p>
          <a:p>
            <a:pPr algn="ctr"/>
            <a:endParaRPr lang="en-JM" b="1" dirty="0">
              <a:solidFill>
                <a:schemeClr val="tx1"/>
              </a:solidFill>
              <a:latin typeface="David "/>
              <a:hlinkClick r:id="" action="ppaction://noaction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  <a:hlinkClick r:id="" action="ppaction://noaction"/>
              </a:rPr>
              <a:t>Anatomy &amp; physiology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  <a:hlinkClick r:id="" action="ppaction://noaction"/>
              </a:rPr>
              <a:t>Business Communication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  <a:hlinkClick r:id="" action="ppaction://noaction"/>
              </a:rPr>
              <a:t>Weight Conditions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  <a:hlinkClick r:id="" action="ppaction://noaction"/>
              </a:rPr>
              <a:t>Coach to Teach 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  <a:hlinkClick r:id="" action="ppaction://noaction"/>
              </a:rPr>
              <a:t>Swimming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  <a:hlinkClick r:id="" action="ppaction://noaction"/>
              </a:rPr>
              <a:t>Spanish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  <a:hlinkClick r:id="" action="ppaction://noaction"/>
              </a:rPr>
              <a:t>First Aid  and more  </a:t>
            </a:r>
            <a:endParaRPr lang="en-JM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</p:txBody>
      </p:sp>
      <p:sp>
        <p:nvSpPr>
          <p:cNvPr id="16" name="Wave 15"/>
          <p:cNvSpPr/>
          <p:nvPr/>
        </p:nvSpPr>
        <p:spPr>
          <a:xfrm>
            <a:off x="8067847" y="6159401"/>
            <a:ext cx="4125741" cy="746169"/>
          </a:xfrm>
          <a:prstGeom prst="wave">
            <a:avLst>
              <a:gd name="adj1" fmla="val 12500"/>
              <a:gd name="adj2" fmla="val -3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7" name="Rectangle 16"/>
          <p:cNvSpPr/>
          <p:nvPr/>
        </p:nvSpPr>
        <p:spPr>
          <a:xfrm>
            <a:off x="8066258" y="3605897"/>
            <a:ext cx="4125741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8" name="Rectangle 17"/>
          <p:cNvSpPr/>
          <p:nvPr/>
        </p:nvSpPr>
        <p:spPr>
          <a:xfrm rot="16200000">
            <a:off x="6537814" y="5177962"/>
            <a:ext cx="3103340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552202780"/>
              </p:ext>
            </p:extLst>
          </p:nvPr>
        </p:nvGraphicFramePr>
        <p:xfrm>
          <a:off x="3374255" y="3271050"/>
          <a:ext cx="2698667" cy="397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9" name="TextBox 19">
            <a:extLst>
              <a:ext uri="{FF2B5EF4-FFF2-40B4-BE49-F238E27FC236}">
                <a16:creationId xmlns:a16="http://schemas.microsoft.com/office/drawing/2014/main" id="{E75A627B-1E87-46D9-A07C-874BBF0FC748}"/>
              </a:ext>
            </a:extLst>
          </p:cNvPr>
          <p:cNvSpPr txBox="1"/>
          <p:nvPr/>
        </p:nvSpPr>
        <p:spPr>
          <a:xfrm>
            <a:off x="937828" y="3595050"/>
            <a:ext cx="11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Image</a:t>
            </a:r>
          </a:p>
        </p:txBody>
      </p:sp>
    </p:spTree>
    <p:extLst>
      <p:ext uri="{BB962C8B-B14F-4D97-AF65-F5344CB8AC3E}">
        <p14:creationId xmlns:p14="http://schemas.microsoft.com/office/powerpoint/2010/main" val="9676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8162F3-D04C-49E6-8E64-965CC90C0393}"/>
              </a:ext>
            </a:extLst>
          </p:cNvPr>
          <p:cNvSpPr txBox="1"/>
          <p:nvPr/>
        </p:nvSpPr>
        <p:spPr>
          <a:xfrm>
            <a:off x="850499" y="2318857"/>
            <a:ext cx="171022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Taylor, Stephen (2007) Fundamental of swimming . Triathlon.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440" y="144408"/>
            <a:ext cx="9310688" cy="1378563"/>
          </a:xfrm>
        </p:spPr>
        <p:txBody>
          <a:bodyPr/>
          <a:lstStyle/>
          <a:p>
            <a:pPr algn="ctr"/>
            <a:r>
              <a:rPr lang="en-J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know the G.C Foster library has a CD/DVD collection 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570" y="6222904"/>
            <a:ext cx="8534400" cy="572841"/>
          </a:xfrm>
        </p:spPr>
        <p:txBody>
          <a:bodyPr>
            <a:normAutofit/>
          </a:bodyPr>
          <a:lstStyle/>
          <a:p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time you visit the library ask for CD/DVDS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366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grpSp>
        <p:nvGrpSpPr>
          <p:cNvPr id="9" name="Group 8"/>
          <p:cNvGrpSpPr/>
          <p:nvPr/>
        </p:nvGrpSpPr>
        <p:grpSpPr>
          <a:xfrm>
            <a:off x="10833096" y="305235"/>
            <a:ext cx="1358903" cy="1151672"/>
            <a:chOff x="10812019" y="306701"/>
            <a:chExt cx="1358903" cy="1151672"/>
          </a:xfrm>
        </p:grpSpPr>
        <p:sp>
          <p:nvSpPr>
            <p:cNvPr id="6" name="Wave 5"/>
            <p:cNvSpPr/>
            <p:nvPr/>
          </p:nvSpPr>
          <p:spPr>
            <a:xfrm rot="19823310">
              <a:off x="10812022" y="306701"/>
              <a:ext cx="1358900" cy="444500"/>
            </a:xfrm>
            <a:prstGeom prst="wav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7" name="Wave 6"/>
            <p:cNvSpPr/>
            <p:nvPr/>
          </p:nvSpPr>
          <p:spPr>
            <a:xfrm rot="19823310">
              <a:off x="10812021" y="663144"/>
              <a:ext cx="1358900" cy="444500"/>
            </a:xfrm>
            <a:prstGeom prst="wav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8" name="Wave 7"/>
            <p:cNvSpPr/>
            <p:nvPr/>
          </p:nvSpPr>
          <p:spPr>
            <a:xfrm rot="19823310">
              <a:off x="10812019" y="1013873"/>
              <a:ext cx="1358900" cy="444500"/>
            </a:xfrm>
            <a:prstGeom prst="wav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</p:grpSp>
      <p:sp>
        <p:nvSpPr>
          <p:cNvPr id="10" name="AutoShape 2" descr="Image result for fundamentals of swimm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JM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81" y="1957583"/>
            <a:ext cx="974906" cy="180022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4991" r="14773"/>
          <a:stretch/>
        </p:blipFill>
        <p:spPr>
          <a:xfrm>
            <a:off x="1290979" y="3627945"/>
            <a:ext cx="1232470" cy="1562679"/>
          </a:xfrm>
          <a:prstGeom prst="rect">
            <a:avLst/>
          </a:prstGeom>
          <a:scene3d>
            <a:camera prst="isometricOffAxis1Top"/>
            <a:lightRig rig="threePt" dir="t"/>
          </a:scene3d>
          <a:sp3d>
            <a:bevelT/>
          </a:sp3d>
        </p:spPr>
      </p:pic>
      <p:sp>
        <p:nvSpPr>
          <p:cNvPr id="15" name="Rectangle 14"/>
          <p:cNvSpPr/>
          <p:nvPr/>
        </p:nvSpPr>
        <p:spPr>
          <a:xfrm>
            <a:off x="8067847" y="3628757"/>
            <a:ext cx="4124153" cy="312373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1" dirty="0">
              <a:solidFill>
                <a:schemeClr val="tx1"/>
              </a:solidFill>
              <a:latin typeface="David "/>
            </a:endParaRPr>
          </a:p>
          <a:p>
            <a:pPr algn="ctr"/>
            <a:r>
              <a:rPr lang="en-JM" b="1" dirty="0">
                <a:solidFill>
                  <a:schemeClr val="tx1"/>
                </a:solidFill>
                <a:latin typeface="David "/>
              </a:rPr>
              <a:t>We have CD/DVD in subject areas:</a:t>
            </a:r>
          </a:p>
          <a:p>
            <a:pPr algn="ctr"/>
            <a:endParaRPr lang="en-JM" b="1" dirty="0">
              <a:solidFill>
                <a:schemeClr val="tx1"/>
              </a:solidFill>
              <a:latin typeface="David 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Anatomy &amp; physiology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Business Communication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Weight Conditions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Coach to Teach 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Swimming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Spanish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First Aid  and more 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</p:txBody>
      </p:sp>
      <p:sp>
        <p:nvSpPr>
          <p:cNvPr id="16" name="Wave 15"/>
          <p:cNvSpPr/>
          <p:nvPr/>
        </p:nvSpPr>
        <p:spPr>
          <a:xfrm>
            <a:off x="8067847" y="6159401"/>
            <a:ext cx="4125741" cy="746169"/>
          </a:xfrm>
          <a:prstGeom prst="wave">
            <a:avLst>
              <a:gd name="adj1" fmla="val 12500"/>
              <a:gd name="adj2" fmla="val -3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7" name="Rectangle 16"/>
          <p:cNvSpPr/>
          <p:nvPr/>
        </p:nvSpPr>
        <p:spPr>
          <a:xfrm>
            <a:off x="8066258" y="3605897"/>
            <a:ext cx="4125741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8" name="Rectangle 17"/>
          <p:cNvSpPr/>
          <p:nvPr/>
        </p:nvSpPr>
        <p:spPr>
          <a:xfrm rot="16200000">
            <a:off x="6537814" y="5177962"/>
            <a:ext cx="3103340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789595249"/>
              </p:ext>
            </p:extLst>
          </p:nvPr>
        </p:nvGraphicFramePr>
        <p:xfrm>
          <a:off x="2884664" y="3488610"/>
          <a:ext cx="2698667" cy="397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hlinkClick r:id="rId9" action="ppaction://hlinksldjump" highlightClick="1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049" y="2153885"/>
            <a:ext cx="2656137" cy="1800225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0243" y="2737758"/>
            <a:ext cx="872199" cy="1334102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5A627B-1E87-46D9-A07C-874BBF0FC748}"/>
              </a:ext>
            </a:extLst>
          </p:cNvPr>
          <p:cNvSpPr txBox="1"/>
          <p:nvPr/>
        </p:nvSpPr>
        <p:spPr>
          <a:xfrm>
            <a:off x="2831187" y="2959296"/>
            <a:ext cx="11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Image</a:t>
            </a:r>
          </a:p>
        </p:txBody>
      </p:sp>
    </p:spTree>
    <p:extLst>
      <p:ext uri="{BB962C8B-B14F-4D97-AF65-F5344CB8AC3E}">
        <p14:creationId xmlns:p14="http://schemas.microsoft.com/office/powerpoint/2010/main" val="395409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18"/>
    </mc:Choice>
    <mc:Fallback>
      <p:transition spd="slow" advTm="9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BE81DE-C594-4E89-8EC5-3CBA5ABEA903}"/>
              </a:ext>
            </a:extLst>
          </p:cNvPr>
          <p:cNvSpPr txBox="1"/>
          <p:nvPr/>
        </p:nvSpPr>
        <p:spPr>
          <a:xfrm>
            <a:off x="2870356" y="2288786"/>
            <a:ext cx="1899547" cy="95410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 medal Track and Field. (2005).Champaign Il. Human Kinetics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440" y="144408"/>
            <a:ext cx="9310688" cy="1378563"/>
          </a:xfrm>
        </p:spPr>
        <p:txBody>
          <a:bodyPr/>
          <a:lstStyle/>
          <a:p>
            <a:pPr algn="ctr"/>
            <a:r>
              <a:rPr lang="en-J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know the G.C Foster library has a CD/DVD collection 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6222904"/>
            <a:ext cx="8735370" cy="572841"/>
          </a:xfrm>
        </p:spPr>
        <p:txBody>
          <a:bodyPr>
            <a:normAutofit/>
          </a:bodyPr>
          <a:lstStyle/>
          <a:p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time you visit the library ask for CD/DVDS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366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grpSp>
        <p:nvGrpSpPr>
          <p:cNvPr id="9" name="Group 8"/>
          <p:cNvGrpSpPr/>
          <p:nvPr/>
        </p:nvGrpSpPr>
        <p:grpSpPr>
          <a:xfrm>
            <a:off x="10833096" y="305235"/>
            <a:ext cx="1358903" cy="1151672"/>
            <a:chOff x="10812019" y="306701"/>
            <a:chExt cx="1358903" cy="1151672"/>
          </a:xfrm>
        </p:grpSpPr>
        <p:sp>
          <p:nvSpPr>
            <p:cNvPr id="6" name="Wave 5"/>
            <p:cNvSpPr/>
            <p:nvPr/>
          </p:nvSpPr>
          <p:spPr>
            <a:xfrm rot="19823310">
              <a:off x="10812022" y="306701"/>
              <a:ext cx="1358900" cy="444500"/>
            </a:xfrm>
            <a:prstGeom prst="wav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7" name="Wave 6"/>
            <p:cNvSpPr/>
            <p:nvPr/>
          </p:nvSpPr>
          <p:spPr>
            <a:xfrm rot="19823310">
              <a:off x="10812021" y="663144"/>
              <a:ext cx="1358900" cy="444500"/>
            </a:xfrm>
            <a:prstGeom prst="wav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8" name="Wave 7"/>
            <p:cNvSpPr/>
            <p:nvPr/>
          </p:nvSpPr>
          <p:spPr>
            <a:xfrm rot="19823310">
              <a:off x="10812019" y="1013873"/>
              <a:ext cx="1358900" cy="444500"/>
            </a:xfrm>
            <a:prstGeom prst="wav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</p:grpSp>
      <p:sp>
        <p:nvSpPr>
          <p:cNvPr id="10" name="AutoShape 2" descr="Image result for fundamentals of swimm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JM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48" y="2316893"/>
            <a:ext cx="2198687" cy="1800225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118" y="1868648"/>
            <a:ext cx="2198688" cy="1971542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500" y="3030107"/>
            <a:ext cx="726211" cy="1115167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14991" r="14773"/>
          <a:stretch/>
        </p:blipFill>
        <p:spPr>
          <a:xfrm>
            <a:off x="1361418" y="3479175"/>
            <a:ext cx="1412112" cy="2153875"/>
          </a:xfrm>
          <a:prstGeom prst="rect">
            <a:avLst/>
          </a:prstGeom>
          <a:scene3d>
            <a:camera prst="isometricOffAxis1Top"/>
            <a:lightRig rig="threePt" dir="t"/>
          </a:scene3d>
          <a:sp3d>
            <a:bevelT/>
          </a:sp3d>
        </p:spPr>
      </p:pic>
      <p:sp>
        <p:nvSpPr>
          <p:cNvPr id="15" name="Rectangle 14"/>
          <p:cNvSpPr/>
          <p:nvPr/>
        </p:nvSpPr>
        <p:spPr>
          <a:xfrm>
            <a:off x="8067847" y="3628757"/>
            <a:ext cx="4124153" cy="312373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1" dirty="0">
              <a:solidFill>
                <a:schemeClr val="tx1"/>
              </a:solidFill>
              <a:latin typeface="David "/>
            </a:endParaRPr>
          </a:p>
          <a:p>
            <a:pPr algn="ctr"/>
            <a:r>
              <a:rPr lang="en-JM" b="1" dirty="0">
                <a:solidFill>
                  <a:schemeClr val="tx1"/>
                </a:solidFill>
                <a:latin typeface="David "/>
              </a:rPr>
              <a:t>We have CD/DVD in subject areas:</a:t>
            </a:r>
          </a:p>
          <a:p>
            <a:pPr algn="ctr"/>
            <a:endParaRPr lang="en-JM" b="1" dirty="0">
              <a:solidFill>
                <a:schemeClr val="tx1"/>
              </a:solidFill>
              <a:latin typeface="David 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Anatomy &amp; physiology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Business Communication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Weight Conditions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Coach to Teach 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Swimming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Spanish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First Aid  and more 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</p:txBody>
      </p:sp>
      <p:sp>
        <p:nvSpPr>
          <p:cNvPr id="16" name="Wave 15"/>
          <p:cNvSpPr/>
          <p:nvPr/>
        </p:nvSpPr>
        <p:spPr>
          <a:xfrm>
            <a:off x="8067847" y="6159401"/>
            <a:ext cx="4125741" cy="746169"/>
          </a:xfrm>
          <a:prstGeom prst="wave">
            <a:avLst>
              <a:gd name="adj1" fmla="val 12500"/>
              <a:gd name="adj2" fmla="val -3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7" name="Rectangle 16"/>
          <p:cNvSpPr/>
          <p:nvPr/>
        </p:nvSpPr>
        <p:spPr>
          <a:xfrm>
            <a:off x="8066258" y="3605897"/>
            <a:ext cx="4125741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8" name="Rectangle 17"/>
          <p:cNvSpPr/>
          <p:nvPr/>
        </p:nvSpPr>
        <p:spPr>
          <a:xfrm rot="16200000">
            <a:off x="6537814" y="5177962"/>
            <a:ext cx="3103340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889905357"/>
              </p:ext>
            </p:extLst>
          </p:nvPr>
        </p:nvGraphicFramePr>
        <p:xfrm>
          <a:off x="2721044" y="3271000"/>
          <a:ext cx="2698667" cy="397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75A627B-1E87-46D9-A07C-874BBF0FC748}"/>
              </a:ext>
            </a:extLst>
          </p:cNvPr>
          <p:cNvSpPr txBox="1"/>
          <p:nvPr/>
        </p:nvSpPr>
        <p:spPr>
          <a:xfrm>
            <a:off x="2220912" y="3364165"/>
            <a:ext cx="72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68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9"/>
    </mc:Choice>
    <mc:Fallback>
      <p:transition spd="slow" advTm="5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48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25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440" y="144408"/>
            <a:ext cx="9310688" cy="1378563"/>
          </a:xfrm>
        </p:spPr>
        <p:txBody>
          <a:bodyPr/>
          <a:lstStyle/>
          <a:p>
            <a:pPr algn="ctr"/>
            <a:r>
              <a:rPr lang="en-J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know the G.C Foster library has a CD/DVD collection 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830" y="6464426"/>
            <a:ext cx="8534400" cy="355064"/>
          </a:xfrm>
        </p:spPr>
        <p:txBody>
          <a:bodyPr>
            <a:normAutofit fontScale="85000" lnSpcReduction="20000"/>
          </a:bodyPr>
          <a:lstStyle/>
          <a:p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time you visit the library ask for CD/DVDS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366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grpSp>
        <p:nvGrpSpPr>
          <p:cNvPr id="9" name="Group 8"/>
          <p:cNvGrpSpPr/>
          <p:nvPr/>
        </p:nvGrpSpPr>
        <p:grpSpPr>
          <a:xfrm>
            <a:off x="10833096" y="305235"/>
            <a:ext cx="1358903" cy="1151672"/>
            <a:chOff x="10812019" y="306701"/>
            <a:chExt cx="1358903" cy="1151672"/>
          </a:xfrm>
        </p:grpSpPr>
        <p:sp>
          <p:nvSpPr>
            <p:cNvPr id="6" name="Wave 5"/>
            <p:cNvSpPr/>
            <p:nvPr/>
          </p:nvSpPr>
          <p:spPr>
            <a:xfrm rot="19823310">
              <a:off x="10812022" y="306701"/>
              <a:ext cx="1358900" cy="444500"/>
            </a:xfrm>
            <a:prstGeom prst="wav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7" name="Wave 6"/>
            <p:cNvSpPr/>
            <p:nvPr/>
          </p:nvSpPr>
          <p:spPr>
            <a:xfrm rot="19823310">
              <a:off x="10812021" y="663144"/>
              <a:ext cx="1358900" cy="444500"/>
            </a:xfrm>
            <a:prstGeom prst="wav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8" name="Wave 7"/>
            <p:cNvSpPr/>
            <p:nvPr/>
          </p:nvSpPr>
          <p:spPr>
            <a:xfrm rot="19823310">
              <a:off x="10812019" y="1013873"/>
              <a:ext cx="1358900" cy="444500"/>
            </a:xfrm>
            <a:prstGeom prst="wav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</p:grpSp>
      <p:sp>
        <p:nvSpPr>
          <p:cNvPr id="10" name="AutoShape 2" descr="Image result for fundamentals of swimm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JM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0" y="2345050"/>
            <a:ext cx="2380167" cy="1684837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656" y="2040990"/>
            <a:ext cx="1405194" cy="1608163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9159" y="2123575"/>
            <a:ext cx="1822797" cy="225792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14991" r="14773"/>
          <a:stretch/>
        </p:blipFill>
        <p:spPr>
          <a:xfrm>
            <a:off x="1369584" y="3616008"/>
            <a:ext cx="1204260" cy="1714593"/>
          </a:xfrm>
          <a:prstGeom prst="rect">
            <a:avLst/>
          </a:prstGeom>
          <a:scene3d>
            <a:camera prst="isometricOffAxis1Top"/>
            <a:lightRig rig="threePt" dir="t"/>
          </a:scene3d>
          <a:sp3d>
            <a:bevelT/>
          </a:sp3d>
        </p:spPr>
      </p:pic>
      <p:sp>
        <p:nvSpPr>
          <p:cNvPr id="15" name="Rectangle 14"/>
          <p:cNvSpPr/>
          <p:nvPr/>
        </p:nvSpPr>
        <p:spPr>
          <a:xfrm>
            <a:off x="8067847" y="3628757"/>
            <a:ext cx="4124153" cy="312373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1" dirty="0">
              <a:solidFill>
                <a:schemeClr val="tx1"/>
              </a:solidFill>
              <a:latin typeface="David "/>
            </a:endParaRPr>
          </a:p>
          <a:p>
            <a:pPr algn="ctr"/>
            <a:r>
              <a:rPr lang="en-JM" b="1" dirty="0">
                <a:solidFill>
                  <a:schemeClr val="tx1"/>
                </a:solidFill>
                <a:latin typeface="David "/>
              </a:rPr>
              <a:t>We have CD/DVD in subject areas:</a:t>
            </a:r>
          </a:p>
          <a:p>
            <a:pPr algn="ctr"/>
            <a:endParaRPr lang="en-JM" b="1" dirty="0">
              <a:solidFill>
                <a:schemeClr val="tx1"/>
              </a:solidFill>
              <a:latin typeface="David 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Anatomy &amp; physiology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Business Communication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Weight Conditions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Coach to Teach 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Swimming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Spanish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First Aid  and more 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</p:txBody>
      </p:sp>
      <p:sp>
        <p:nvSpPr>
          <p:cNvPr id="16" name="Wave 15"/>
          <p:cNvSpPr/>
          <p:nvPr/>
        </p:nvSpPr>
        <p:spPr>
          <a:xfrm>
            <a:off x="8067847" y="6159401"/>
            <a:ext cx="4125741" cy="746169"/>
          </a:xfrm>
          <a:prstGeom prst="wave">
            <a:avLst>
              <a:gd name="adj1" fmla="val 12500"/>
              <a:gd name="adj2" fmla="val -3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7" name="Rectangle 16"/>
          <p:cNvSpPr/>
          <p:nvPr/>
        </p:nvSpPr>
        <p:spPr>
          <a:xfrm>
            <a:off x="8066258" y="3605897"/>
            <a:ext cx="4125741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8" name="Rectangle 17"/>
          <p:cNvSpPr/>
          <p:nvPr/>
        </p:nvSpPr>
        <p:spPr>
          <a:xfrm rot="16200000">
            <a:off x="6537814" y="5177962"/>
            <a:ext cx="3103340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772517592"/>
              </p:ext>
            </p:extLst>
          </p:nvPr>
        </p:nvGraphicFramePr>
        <p:xfrm>
          <a:off x="3374255" y="3271050"/>
          <a:ext cx="2698667" cy="397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extBox 19">
            <a:extLst>
              <a:ext uri="{FF2B5EF4-FFF2-40B4-BE49-F238E27FC236}">
                <a16:creationId xmlns:a16="http://schemas.microsoft.com/office/drawing/2014/main" id="{E75A627B-1E87-46D9-A07C-874BBF0FC748}"/>
              </a:ext>
            </a:extLst>
          </p:cNvPr>
          <p:cNvSpPr txBox="1"/>
          <p:nvPr/>
        </p:nvSpPr>
        <p:spPr>
          <a:xfrm>
            <a:off x="1239806" y="4334912"/>
            <a:ext cx="11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22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9"/>
    </mc:Choice>
    <mc:Fallback>
      <p:transition spd="slow" advTm="6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6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125 C -3.75E-6 0.18101 0.06901 0.25 0.125 0.25 L 0.25 0.25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440" y="144408"/>
            <a:ext cx="9310688" cy="1378563"/>
          </a:xfrm>
        </p:spPr>
        <p:txBody>
          <a:bodyPr/>
          <a:lstStyle/>
          <a:p>
            <a:pPr algn="ctr"/>
            <a:r>
              <a:rPr lang="en-J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know the G.C Foster library has a CD/DVD collection 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570" y="6222904"/>
            <a:ext cx="8534400" cy="572841"/>
          </a:xfrm>
        </p:spPr>
        <p:txBody>
          <a:bodyPr>
            <a:normAutofit/>
          </a:bodyPr>
          <a:lstStyle/>
          <a:p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time you visit the library ask for CD/DVDS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366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grpSp>
        <p:nvGrpSpPr>
          <p:cNvPr id="9" name="Group 8"/>
          <p:cNvGrpSpPr/>
          <p:nvPr/>
        </p:nvGrpSpPr>
        <p:grpSpPr>
          <a:xfrm>
            <a:off x="10833096" y="305235"/>
            <a:ext cx="1358903" cy="1151672"/>
            <a:chOff x="10812019" y="306701"/>
            <a:chExt cx="1358903" cy="1151672"/>
          </a:xfrm>
        </p:grpSpPr>
        <p:sp>
          <p:nvSpPr>
            <p:cNvPr id="6" name="Wave 5"/>
            <p:cNvSpPr/>
            <p:nvPr/>
          </p:nvSpPr>
          <p:spPr>
            <a:xfrm rot="19823310">
              <a:off x="10812022" y="306701"/>
              <a:ext cx="1358900" cy="444500"/>
            </a:xfrm>
            <a:prstGeom prst="wav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7" name="Wave 6"/>
            <p:cNvSpPr/>
            <p:nvPr/>
          </p:nvSpPr>
          <p:spPr>
            <a:xfrm rot="19823310">
              <a:off x="10812021" y="663144"/>
              <a:ext cx="1358900" cy="444500"/>
            </a:xfrm>
            <a:prstGeom prst="wav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8" name="Wave 7"/>
            <p:cNvSpPr/>
            <p:nvPr/>
          </p:nvSpPr>
          <p:spPr>
            <a:xfrm rot="19823310">
              <a:off x="10812019" y="1013873"/>
              <a:ext cx="1358900" cy="444500"/>
            </a:xfrm>
            <a:prstGeom prst="wav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</p:grpSp>
      <p:sp>
        <p:nvSpPr>
          <p:cNvPr id="10" name="AutoShape 2" descr="Image result for fundamentals of swimm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JM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22" y="2229662"/>
            <a:ext cx="2191665" cy="1800225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656" y="1848928"/>
            <a:ext cx="1505243" cy="180022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160" y="2538471"/>
            <a:ext cx="1201727" cy="1606804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l="14991" r="14773"/>
          <a:stretch/>
        </p:blipFill>
        <p:spPr>
          <a:xfrm>
            <a:off x="1240532" y="3479175"/>
            <a:ext cx="1896367" cy="2320500"/>
          </a:xfrm>
          <a:prstGeom prst="rect">
            <a:avLst/>
          </a:prstGeom>
          <a:scene3d>
            <a:camera prst="isometricOffAxis1Top"/>
            <a:lightRig rig="threePt" dir="t"/>
          </a:scene3d>
          <a:sp3d>
            <a:bevelT/>
          </a:sp3d>
        </p:spPr>
      </p:pic>
      <p:sp>
        <p:nvSpPr>
          <p:cNvPr id="15" name="Rectangle 14"/>
          <p:cNvSpPr/>
          <p:nvPr/>
        </p:nvSpPr>
        <p:spPr>
          <a:xfrm>
            <a:off x="8067847" y="3628757"/>
            <a:ext cx="4124153" cy="312373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1" dirty="0">
              <a:solidFill>
                <a:schemeClr val="tx1"/>
              </a:solidFill>
              <a:latin typeface="David "/>
            </a:endParaRPr>
          </a:p>
          <a:p>
            <a:pPr algn="ctr"/>
            <a:r>
              <a:rPr lang="en-JM" b="1" dirty="0">
                <a:solidFill>
                  <a:schemeClr val="tx1"/>
                </a:solidFill>
                <a:latin typeface="David "/>
              </a:rPr>
              <a:t>We have CD/DVD in subject areas:</a:t>
            </a:r>
          </a:p>
          <a:p>
            <a:pPr algn="ctr"/>
            <a:endParaRPr lang="en-JM" b="1" dirty="0">
              <a:solidFill>
                <a:schemeClr val="tx1"/>
              </a:solidFill>
              <a:latin typeface="David 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Anatomy &amp; physiology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Business Communication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Weight Conditions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Coach to Teach 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Swimming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Spanish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First Aid  and more 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</p:txBody>
      </p:sp>
      <p:sp>
        <p:nvSpPr>
          <p:cNvPr id="16" name="Wave 15"/>
          <p:cNvSpPr/>
          <p:nvPr/>
        </p:nvSpPr>
        <p:spPr>
          <a:xfrm>
            <a:off x="8067847" y="6159401"/>
            <a:ext cx="4125741" cy="746169"/>
          </a:xfrm>
          <a:prstGeom prst="wave">
            <a:avLst>
              <a:gd name="adj1" fmla="val 12500"/>
              <a:gd name="adj2" fmla="val -3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7" name="Rectangle 16"/>
          <p:cNvSpPr/>
          <p:nvPr/>
        </p:nvSpPr>
        <p:spPr>
          <a:xfrm>
            <a:off x="8066258" y="3605897"/>
            <a:ext cx="4125741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8" name="Rectangle 17"/>
          <p:cNvSpPr/>
          <p:nvPr/>
        </p:nvSpPr>
        <p:spPr>
          <a:xfrm rot="16200000">
            <a:off x="6537814" y="5177962"/>
            <a:ext cx="3103340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040830200"/>
              </p:ext>
            </p:extLst>
          </p:nvPr>
        </p:nvGraphicFramePr>
        <p:xfrm>
          <a:off x="3136899" y="3058481"/>
          <a:ext cx="2698667" cy="397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extBox 19">
            <a:extLst>
              <a:ext uri="{FF2B5EF4-FFF2-40B4-BE49-F238E27FC236}">
                <a16:creationId xmlns:a16="http://schemas.microsoft.com/office/drawing/2014/main" id="{E75A627B-1E87-46D9-A07C-874BBF0FC748}"/>
              </a:ext>
            </a:extLst>
          </p:cNvPr>
          <p:cNvSpPr txBox="1"/>
          <p:nvPr/>
        </p:nvSpPr>
        <p:spPr>
          <a:xfrm>
            <a:off x="3179847" y="3957962"/>
            <a:ext cx="111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Image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68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8"/>
    </mc:Choice>
    <mc:Fallback>
      <p:transition spd="slow" advTm="4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440" y="144408"/>
            <a:ext cx="9310688" cy="1378563"/>
          </a:xfrm>
        </p:spPr>
        <p:txBody>
          <a:bodyPr/>
          <a:lstStyle/>
          <a:p>
            <a:pPr algn="ctr"/>
            <a:r>
              <a:rPr lang="en-JM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know the G.C Foster library has a CD/DVD collection 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7570" y="6222904"/>
            <a:ext cx="8534400" cy="572841"/>
          </a:xfrm>
        </p:spPr>
        <p:txBody>
          <a:bodyPr>
            <a:normAutofit/>
          </a:bodyPr>
          <a:lstStyle/>
          <a:p>
            <a:r>
              <a:rPr lang="en-J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time you visit the library ask for CD/DVDS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366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grpSp>
        <p:nvGrpSpPr>
          <p:cNvPr id="9" name="Group 8"/>
          <p:cNvGrpSpPr/>
          <p:nvPr/>
        </p:nvGrpSpPr>
        <p:grpSpPr>
          <a:xfrm>
            <a:off x="10541000" y="305234"/>
            <a:ext cx="1650999" cy="1519329"/>
            <a:chOff x="10812019" y="306701"/>
            <a:chExt cx="1358903" cy="1151672"/>
          </a:xfrm>
        </p:grpSpPr>
        <p:sp>
          <p:nvSpPr>
            <p:cNvPr id="6" name="Wave 5"/>
            <p:cNvSpPr/>
            <p:nvPr/>
          </p:nvSpPr>
          <p:spPr>
            <a:xfrm rot="19823310">
              <a:off x="10812022" y="306701"/>
              <a:ext cx="1358900" cy="444500"/>
            </a:xfrm>
            <a:prstGeom prst="wav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7" name="Wave 6"/>
            <p:cNvSpPr/>
            <p:nvPr/>
          </p:nvSpPr>
          <p:spPr>
            <a:xfrm rot="19823310">
              <a:off x="10812021" y="663144"/>
              <a:ext cx="1358900" cy="444500"/>
            </a:xfrm>
            <a:prstGeom prst="wav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  <p:sp>
          <p:nvSpPr>
            <p:cNvPr id="8" name="Wave 7"/>
            <p:cNvSpPr/>
            <p:nvPr/>
          </p:nvSpPr>
          <p:spPr>
            <a:xfrm rot="19823310">
              <a:off x="10812019" y="1013873"/>
              <a:ext cx="1358900" cy="444500"/>
            </a:xfrm>
            <a:prstGeom prst="wav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/>
            </a:p>
          </p:txBody>
        </p:sp>
      </p:grpSp>
      <p:sp>
        <p:nvSpPr>
          <p:cNvPr id="10" name="AutoShape 2" descr="Image result for fundamentals of swimm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JM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33" y="2175692"/>
            <a:ext cx="3027589" cy="2143125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345" y="1824564"/>
            <a:ext cx="2325213" cy="2304444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61" y="2277091"/>
            <a:ext cx="1616972" cy="2143125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4991" r="14773"/>
          <a:stretch/>
        </p:blipFill>
        <p:spPr>
          <a:xfrm>
            <a:off x="1357196" y="3738483"/>
            <a:ext cx="1878561" cy="2294612"/>
          </a:xfrm>
          <a:prstGeom prst="rect">
            <a:avLst/>
          </a:prstGeom>
          <a:scene3d>
            <a:camera prst="isometricOffAxis1Top"/>
            <a:lightRig rig="threePt" dir="t"/>
          </a:scene3d>
          <a:sp3d>
            <a:bevelT/>
          </a:sp3d>
        </p:spPr>
      </p:pic>
      <p:sp>
        <p:nvSpPr>
          <p:cNvPr id="15" name="Rectangle 14"/>
          <p:cNvSpPr/>
          <p:nvPr/>
        </p:nvSpPr>
        <p:spPr>
          <a:xfrm>
            <a:off x="8067847" y="3628757"/>
            <a:ext cx="4124153" cy="312373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1" dirty="0">
              <a:solidFill>
                <a:schemeClr val="tx1"/>
              </a:solidFill>
              <a:latin typeface="David "/>
            </a:endParaRPr>
          </a:p>
          <a:p>
            <a:pPr algn="ctr"/>
            <a:r>
              <a:rPr lang="en-JM" b="1" dirty="0">
                <a:solidFill>
                  <a:schemeClr val="tx1"/>
                </a:solidFill>
                <a:latin typeface="David "/>
              </a:rPr>
              <a:t>We have CD/DVD in subject areas:</a:t>
            </a:r>
          </a:p>
          <a:p>
            <a:pPr algn="ctr"/>
            <a:endParaRPr lang="en-JM" b="1" dirty="0">
              <a:solidFill>
                <a:schemeClr val="tx1"/>
              </a:solidFill>
              <a:latin typeface="David 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Anatomy &amp; physiology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Business Communication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Weight Conditions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Coach to Teach 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Swimming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Spanish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JM" dirty="0">
                <a:solidFill>
                  <a:schemeClr val="tx1"/>
                </a:solidFill>
              </a:rPr>
              <a:t>First Aid  and more 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JM" dirty="0">
              <a:solidFill>
                <a:schemeClr val="tx1"/>
              </a:solidFill>
            </a:endParaRPr>
          </a:p>
        </p:txBody>
      </p:sp>
      <p:sp>
        <p:nvSpPr>
          <p:cNvPr id="16" name="Wave 15"/>
          <p:cNvSpPr/>
          <p:nvPr/>
        </p:nvSpPr>
        <p:spPr>
          <a:xfrm>
            <a:off x="8067847" y="6159401"/>
            <a:ext cx="4125741" cy="746169"/>
          </a:xfrm>
          <a:prstGeom prst="wave">
            <a:avLst>
              <a:gd name="adj1" fmla="val 12500"/>
              <a:gd name="adj2" fmla="val -34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7" name="Rectangle 16"/>
          <p:cNvSpPr/>
          <p:nvPr/>
        </p:nvSpPr>
        <p:spPr>
          <a:xfrm>
            <a:off x="8066258" y="3605897"/>
            <a:ext cx="4125741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18" name="Rectangle 17"/>
          <p:cNvSpPr/>
          <p:nvPr/>
        </p:nvSpPr>
        <p:spPr>
          <a:xfrm rot="16200000">
            <a:off x="6537814" y="5177962"/>
            <a:ext cx="3103340" cy="45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629708160"/>
              </p:ext>
            </p:extLst>
          </p:nvPr>
        </p:nvGraphicFramePr>
        <p:xfrm>
          <a:off x="3374255" y="3271050"/>
          <a:ext cx="2698667" cy="397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3510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33"/>
    </mc:Choice>
    <mc:Fallback>
      <p:transition spd="slow" advTm="15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21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817</TotalTime>
  <Words>349</Words>
  <Application>Microsoft Office PowerPoint</Application>
  <PresentationFormat>Widescreen</PresentationFormat>
  <Paragraphs>86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Arial</vt:lpstr>
      <vt:lpstr>Calibri</vt:lpstr>
      <vt:lpstr>Calibri Light</vt:lpstr>
      <vt:lpstr>David </vt:lpstr>
      <vt:lpstr>Times New Roman</vt:lpstr>
      <vt:lpstr>Wingdings</vt:lpstr>
      <vt:lpstr>Metropolitan</vt:lpstr>
      <vt:lpstr>Did you know the G.C Foster library has a CD/DVD collection ? </vt:lpstr>
      <vt:lpstr>Did you know the G.C Foster library has a CD/DVD collection ? </vt:lpstr>
      <vt:lpstr>Did you know the G.C Foster library has a CD/DVD collection ? </vt:lpstr>
      <vt:lpstr>Did you know the G.C Foster library has a CD/DVD collection ? </vt:lpstr>
      <vt:lpstr>Did you know the G.C Foster library has a CD/DVD collection ? </vt:lpstr>
      <vt:lpstr>Did you know the G.C Foster library has a CD/DVD collection ? 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 Perkins</dc:creator>
  <cp:lastModifiedBy>Ariel Perkins</cp:lastModifiedBy>
  <cp:revision>48</cp:revision>
  <dcterms:created xsi:type="dcterms:W3CDTF">2019-01-29T22:29:01Z</dcterms:created>
  <dcterms:modified xsi:type="dcterms:W3CDTF">2019-02-07T16:52:34Z</dcterms:modified>
</cp:coreProperties>
</file>